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02" y="3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09816" y="8815679"/>
            <a:ext cx="167004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jp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9.jp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1.png"/><Relationship Id="rId7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hyperlink" Target="mailto:sales@delevex909.co.za" TargetMode="External"/><Relationship Id="rId10" Type="http://schemas.openxmlformats.org/officeDocument/2006/relationships/hyperlink" Target="mailto:delevex909lekwa@gmail.com" TargetMode="External"/><Relationship Id="rId4" Type="http://schemas.openxmlformats.org/officeDocument/2006/relationships/image" Target="../media/image82.png"/><Relationship Id="rId9" Type="http://schemas.openxmlformats.org/officeDocument/2006/relationships/image" Target="../media/image8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12" Type="http://schemas.openxmlformats.org/officeDocument/2006/relationships/image" Target="../media/image3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2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7.png"/><Relationship Id="rId7" Type="http://schemas.openxmlformats.org/officeDocument/2006/relationships/image" Target="../media/image4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11" Type="http://schemas.openxmlformats.org/officeDocument/2006/relationships/image" Target="../media/image50.pn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7.png"/><Relationship Id="rId7" Type="http://schemas.openxmlformats.org/officeDocument/2006/relationships/image" Target="../media/image6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7999" cy="7308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08277"/>
            <a:ext cx="6858000" cy="427355"/>
          </a:xfrm>
          <a:custGeom>
            <a:avLst/>
            <a:gdLst/>
            <a:ahLst/>
            <a:cxnLst/>
            <a:rect l="l" t="t" r="r" b="b"/>
            <a:pathLst>
              <a:path w="6858000" h="427354">
                <a:moveTo>
                  <a:pt x="0" y="427076"/>
                </a:moveTo>
                <a:lnTo>
                  <a:pt x="6857999" y="427076"/>
                </a:lnTo>
                <a:lnTo>
                  <a:pt x="6857999" y="0"/>
                </a:lnTo>
                <a:lnTo>
                  <a:pt x="0" y="0"/>
                </a:lnTo>
                <a:lnTo>
                  <a:pt x="0" y="427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92604"/>
            <a:ext cx="6858000" cy="551815"/>
          </a:xfrm>
          <a:custGeom>
            <a:avLst/>
            <a:gdLst/>
            <a:ahLst/>
            <a:cxnLst/>
            <a:rect l="l" t="t" r="r" b="b"/>
            <a:pathLst>
              <a:path w="6858000" h="551815">
                <a:moveTo>
                  <a:pt x="0" y="551392"/>
                </a:moveTo>
                <a:lnTo>
                  <a:pt x="6857999" y="551392"/>
                </a:lnTo>
                <a:lnTo>
                  <a:pt x="6857999" y="0"/>
                </a:lnTo>
                <a:lnTo>
                  <a:pt x="0" y="0"/>
                </a:lnTo>
                <a:lnTo>
                  <a:pt x="0" y="551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4762" y="7709916"/>
            <a:ext cx="6867524" cy="1085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19059"/>
            <a:ext cx="6858000" cy="102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4743" y="7709916"/>
            <a:ext cx="143255" cy="1085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6747" y="7719059"/>
            <a:ext cx="111250" cy="1021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672" y="7981263"/>
            <a:ext cx="6663423" cy="4448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681029"/>
            <a:ext cx="6858000" cy="1905"/>
          </a:xfrm>
          <a:custGeom>
            <a:avLst/>
            <a:gdLst/>
            <a:ahLst/>
            <a:cxnLst/>
            <a:rect l="l" t="t" r="r" b="b"/>
            <a:pathLst>
              <a:path w="6858000" h="1904">
                <a:moveTo>
                  <a:pt x="0" y="0"/>
                </a:moveTo>
                <a:lnTo>
                  <a:pt x="6857999" y="1372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737152"/>
            <a:ext cx="6858000" cy="1905"/>
          </a:xfrm>
          <a:custGeom>
            <a:avLst/>
            <a:gdLst/>
            <a:ahLst/>
            <a:cxnLst/>
            <a:rect l="l" t="t" r="r" b="b"/>
            <a:pathLst>
              <a:path w="6858000" h="1904">
                <a:moveTo>
                  <a:pt x="0" y="0"/>
                </a:moveTo>
                <a:lnTo>
                  <a:pt x="6857999" y="1372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16300" y="7460995"/>
            <a:ext cx="324548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Registration No: 2015/373443/07  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VAT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Number:</a:t>
            </a:r>
            <a:r>
              <a:rPr sz="10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4380248338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267711"/>
            <a:ext cx="6858000" cy="1944370"/>
          </a:xfrm>
          <a:custGeom>
            <a:avLst/>
            <a:gdLst/>
            <a:ahLst/>
            <a:cxnLst/>
            <a:rect l="l" t="t" r="r" b="b"/>
            <a:pathLst>
              <a:path w="6858000" h="1944370">
                <a:moveTo>
                  <a:pt x="0" y="0"/>
                </a:moveTo>
                <a:lnTo>
                  <a:pt x="0" y="1944243"/>
                </a:lnTo>
                <a:lnTo>
                  <a:pt x="6857999" y="1944243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461" y="2339733"/>
            <a:ext cx="6453377" cy="8640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19" y="3040379"/>
            <a:ext cx="6812279" cy="1431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89861" y="8830767"/>
            <a:ext cx="504507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Directors: Miss Charmaine Meyer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|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Mr. Sydney Kunene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|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Mr.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Gay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Mokoena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|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Mr. Moses</a:t>
            </a:r>
            <a:r>
              <a:rPr sz="10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Mabuza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7975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0" cy="1981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551" y="3496055"/>
            <a:ext cx="833628" cy="31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8155" y="3496055"/>
            <a:ext cx="220980" cy="316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7111" y="3496055"/>
            <a:ext cx="1008888" cy="31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372" y="3496055"/>
            <a:ext cx="1627631" cy="316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48" y="4334255"/>
            <a:ext cx="859536" cy="316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2060" y="4334255"/>
            <a:ext cx="220979" cy="316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1016" y="4334255"/>
            <a:ext cx="1008887" cy="31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68" y="4334255"/>
            <a:ext cx="1653540" cy="3169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8" y="5172455"/>
            <a:ext cx="388620" cy="316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1144" y="5172455"/>
            <a:ext cx="224028" cy="316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148" y="5172455"/>
            <a:ext cx="381000" cy="3169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124" y="5172455"/>
            <a:ext cx="222503" cy="316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2603" y="5172455"/>
            <a:ext cx="832104" cy="316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2683" y="5172455"/>
            <a:ext cx="222504" cy="316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3164" y="5172455"/>
            <a:ext cx="315468" cy="3169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6607" y="5172455"/>
            <a:ext cx="230124" cy="3169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4707" y="5172455"/>
            <a:ext cx="224028" cy="316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0214" y="3534664"/>
            <a:ext cx="5987415" cy="320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algn="just">
              <a:lnSpc>
                <a:spcPct val="100000"/>
              </a:lnSpc>
            </a:pPr>
            <a:r>
              <a:rPr sz="1100" u="sng" spc="-280" dirty="0">
                <a:solidFill>
                  <a:srgbClr val="E4D050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E4D050"/>
                </a:solidFill>
                <a:latin typeface="Calibri"/>
                <a:cs typeface="Calibri"/>
              </a:rPr>
              <a:t>Company’s</a:t>
            </a:r>
            <a:r>
              <a:rPr sz="1100" b="1" u="sng" spc="-80" dirty="0">
                <a:solidFill>
                  <a:srgbClr val="E4D050"/>
                </a:solidFill>
                <a:latin typeface="Calibri"/>
                <a:cs typeface="Calibri"/>
              </a:rPr>
              <a:t> </a:t>
            </a:r>
            <a:r>
              <a:rPr sz="1100" b="1" u="sng" dirty="0">
                <a:solidFill>
                  <a:srgbClr val="E4D050"/>
                </a:solidFill>
                <a:latin typeface="Calibri"/>
                <a:cs typeface="Calibri"/>
              </a:rPr>
              <a:t>Responsibility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DELEVEX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909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shall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endeavor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provide and maintain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working environment that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is safe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and without  risk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the Health &amp;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Safety 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its Employees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assets. DELEVEX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909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pledges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full co-operation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&amp;  commitment to 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SHEQ Safety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u="sng" spc="-280" dirty="0">
                <a:solidFill>
                  <a:srgbClr val="E4D050"/>
                </a:solidFill>
                <a:latin typeface="Times New Roman"/>
                <a:cs typeface="Times New Roman"/>
              </a:rPr>
              <a:t> </a:t>
            </a:r>
            <a:r>
              <a:rPr sz="1100" b="1" u="sng" dirty="0">
                <a:solidFill>
                  <a:srgbClr val="E4D050"/>
                </a:solidFill>
                <a:latin typeface="Calibri"/>
                <a:cs typeface="Calibri"/>
              </a:rPr>
              <a:t>Employee’s</a:t>
            </a:r>
            <a:r>
              <a:rPr sz="1100" b="1" u="sng" spc="-114" dirty="0">
                <a:solidFill>
                  <a:srgbClr val="E4D050"/>
                </a:solidFill>
                <a:latin typeface="Calibri"/>
                <a:cs typeface="Calibri"/>
              </a:rPr>
              <a:t> </a:t>
            </a:r>
            <a:r>
              <a:rPr sz="1100" b="1" u="sng" dirty="0">
                <a:solidFill>
                  <a:srgbClr val="E4D050"/>
                </a:solidFill>
                <a:latin typeface="Calibri"/>
                <a:cs typeface="Calibri"/>
              </a:rPr>
              <a:t>Responsibility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Every employee shall endeavor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comply with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all relevant legislation, instructions, rules and  procedures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interest 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Health &amp;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Safety. Employees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mutually be responsible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Health &amp;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Safety of everyone,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while utilizing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equipment and machinery properly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11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risk.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rgbClr val="E4D050"/>
                </a:solidFill>
                <a:latin typeface="Calibri"/>
                <a:cs typeface="Calibri"/>
              </a:rPr>
              <a:t>We </a:t>
            </a:r>
            <a:r>
              <a:rPr sz="1100" b="1" spc="-5" dirty="0">
                <a:solidFill>
                  <a:srgbClr val="E4D050"/>
                </a:solidFill>
                <a:latin typeface="Calibri"/>
                <a:cs typeface="Calibri"/>
              </a:rPr>
              <a:t>are </a:t>
            </a:r>
            <a:r>
              <a:rPr sz="1100" b="1" dirty="0">
                <a:solidFill>
                  <a:srgbClr val="E4D050"/>
                </a:solidFill>
                <a:latin typeface="Calibri"/>
                <a:cs typeface="Calibri"/>
              </a:rPr>
              <a:t>committed</a:t>
            </a:r>
            <a:r>
              <a:rPr sz="1100" b="1" spc="-100" dirty="0">
                <a:solidFill>
                  <a:srgbClr val="E4D05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4D050"/>
                </a:solidFill>
                <a:latin typeface="Calibri"/>
                <a:cs typeface="Calibri"/>
              </a:rPr>
              <a:t>to:</a:t>
            </a:r>
            <a:endParaRPr sz="1100">
              <a:latin typeface="Calibri"/>
              <a:cs typeface="Calibri"/>
            </a:endParaRPr>
          </a:p>
          <a:p>
            <a:pPr marL="107314" indent="-94615" algn="just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TAKE REASONABLE CARE TO PROTECT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OWN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HEALTH AND</a:t>
            </a:r>
            <a:r>
              <a:rPr sz="11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1100">
              <a:latin typeface="Calibri"/>
              <a:cs typeface="Calibri"/>
            </a:endParaRPr>
          </a:p>
          <a:p>
            <a:pPr marL="108585" indent="-95885" algn="just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TAKE REASONABLE CARE TO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PROTECT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HEALTH &amp; SAFETY OF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endParaRPr sz="1100">
              <a:latin typeface="Calibri"/>
              <a:cs typeface="Calibri"/>
            </a:endParaRPr>
          </a:p>
          <a:p>
            <a:pPr marL="108585" indent="-95885" algn="just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PROPER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CARE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OF PERSONAL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PROTECTIVE EQUIPMENT AND THE CORRECT USE</a:t>
            </a:r>
            <a:r>
              <a:rPr sz="1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THEREOF</a:t>
            </a:r>
            <a:endParaRPr sz="1100">
              <a:latin typeface="Calibri"/>
              <a:cs typeface="Calibri"/>
            </a:endParaRPr>
          </a:p>
          <a:p>
            <a:pPr marL="108585" indent="-95885" algn="just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REPORT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SITUATION OR ACT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PROMPTLY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THAT IS A RISK TO ANY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endParaRPr sz="1100">
              <a:latin typeface="Calibri"/>
              <a:cs typeface="Calibri"/>
            </a:endParaRPr>
          </a:p>
          <a:p>
            <a:pPr marL="107314" marR="42545" indent="-94615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CO-OPERATE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WITH ANY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ENSURE COMPLIANCE WITH THE DUTIES AND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RESPONSIBILITIES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PLACED ON 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 TERMS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HEALTH &amp; SAFETY</a:t>
            </a:r>
            <a:r>
              <a:rPr sz="1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endParaRPr sz="1100">
              <a:latin typeface="Calibri"/>
              <a:cs typeface="Calibri"/>
            </a:endParaRPr>
          </a:p>
          <a:p>
            <a:pPr marL="108585" indent="-95885" algn="just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COMPLY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WITH PRESCRIBED HEALTH &amp; SAFETY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MEASURES</a:t>
            </a:r>
            <a:endParaRPr sz="1100">
              <a:latin typeface="Calibri"/>
              <a:cs typeface="Calibri"/>
            </a:endParaRPr>
          </a:p>
          <a:p>
            <a:pPr marL="108585" indent="-95885" algn="just">
              <a:lnSpc>
                <a:spcPct val="100000"/>
              </a:lnSpc>
              <a:buFont typeface="Wingdings"/>
              <a:buChar char=""/>
              <a:tabLst>
                <a:tab pos="109220" algn="l"/>
              </a:tabLst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CONCENTRATE ON MENTAL HEALTH AND MAINTAINING 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sz="11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ATTITUDE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4762" y="2916173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74" y="0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2912" y="2659697"/>
            <a:ext cx="4358005" cy="400685"/>
          </a:xfrm>
          <a:custGeom>
            <a:avLst/>
            <a:gdLst/>
            <a:ahLst/>
            <a:cxnLst/>
            <a:rect l="l" t="t" r="r" b="b"/>
            <a:pathLst>
              <a:path w="4358005" h="400685">
                <a:moveTo>
                  <a:pt x="0" y="400113"/>
                </a:moveTo>
                <a:lnTo>
                  <a:pt x="4357751" y="400113"/>
                </a:lnTo>
                <a:lnTo>
                  <a:pt x="4357751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1868" y="2689733"/>
            <a:ext cx="410082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Occupational Health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1993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74638" y="882512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642" y="611517"/>
            <a:ext cx="5616575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487" y="1271016"/>
            <a:ext cx="5327904" cy="1082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027" y="3557015"/>
            <a:ext cx="175577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SHOP </a:t>
            </a:r>
            <a:r>
              <a:rPr sz="1200" dirty="0">
                <a:latin typeface="Calibri"/>
                <a:cs typeface="Calibri"/>
              </a:rPr>
              <a:t>1 &amp; 2, </a:t>
            </a:r>
            <a:r>
              <a:rPr sz="1200" spc="-5" dirty="0">
                <a:latin typeface="Calibri"/>
                <a:cs typeface="Calibri"/>
              </a:rPr>
              <a:t>EXT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Cnr </a:t>
            </a:r>
            <a:r>
              <a:rPr sz="1200" spc="-15" dirty="0">
                <a:latin typeface="Calibri"/>
                <a:cs typeface="Calibri"/>
              </a:rPr>
              <a:t>Toerien </a:t>
            </a:r>
            <a:r>
              <a:rPr sz="1200" dirty="0">
                <a:latin typeface="Calibri"/>
                <a:cs typeface="Calibri"/>
              </a:rPr>
              <a:t>&amp; </a:t>
            </a:r>
            <a:r>
              <a:rPr sz="1200" spc="-5" dirty="0">
                <a:latin typeface="Calibri"/>
                <a:cs typeface="Calibri"/>
              </a:rPr>
              <a:t>Stevenson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Str  Witbank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1034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027" y="4876672"/>
            <a:ext cx="152654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Technical </a:t>
            </a:r>
            <a:r>
              <a:rPr sz="1100" b="1" spc="-5" dirty="0">
                <a:latin typeface="Calibri"/>
                <a:cs typeface="Calibri"/>
              </a:rPr>
              <a:t>Support:</a:t>
            </a:r>
            <a:r>
              <a:rPr sz="1100" b="1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Opt.02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027" y="5044313"/>
            <a:ext cx="84328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Accounts:  M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5" dirty="0">
                <a:latin typeface="Calibri"/>
                <a:cs typeface="Calibri"/>
              </a:rPr>
              <a:t>en</a:t>
            </a:r>
            <a:r>
              <a:rPr sz="1100" b="1" dirty="0">
                <a:latin typeface="Calibri"/>
                <a:cs typeface="Calibri"/>
              </a:rPr>
              <a:t>t: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6183" y="5044313"/>
            <a:ext cx="42290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t.03  O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t.04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4027" y="5592953"/>
            <a:ext cx="119443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4495" algn="l"/>
              </a:tabLst>
            </a:pPr>
            <a:r>
              <a:rPr sz="1100" b="1" spc="-5" dirty="0">
                <a:latin typeface="Calibri"/>
                <a:cs typeface="Calibri"/>
              </a:rPr>
              <a:t>Fax:	</a:t>
            </a:r>
            <a:r>
              <a:rPr sz="1100" dirty="0">
                <a:latin typeface="Calibri"/>
                <a:cs typeface="Calibri"/>
              </a:rPr>
              <a:t>013 697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3266</a:t>
            </a:r>
            <a:endParaRPr sz="11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086 563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3811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027" y="6095872"/>
            <a:ext cx="1190625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Cell 1: </a:t>
            </a:r>
            <a:r>
              <a:rPr sz="1100" dirty="0">
                <a:latin typeface="Calibri"/>
                <a:cs typeface="Calibri"/>
              </a:rPr>
              <a:t>082 941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6741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Cell 2: </a:t>
            </a:r>
            <a:r>
              <a:rPr sz="1100" dirty="0">
                <a:latin typeface="Calibri"/>
                <a:cs typeface="Calibri"/>
              </a:rPr>
              <a:t>083 643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6402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Cell </a:t>
            </a:r>
            <a:r>
              <a:rPr sz="1100" b="1" dirty="0">
                <a:latin typeface="Calibri"/>
                <a:cs typeface="Calibri"/>
              </a:rPr>
              <a:t>3: </a:t>
            </a:r>
            <a:r>
              <a:rPr sz="1100" spc="5" dirty="0">
                <a:latin typeface="Calibri"/>
                <a:cs typeface="Calibri"/>
              </a:rPr>
              <a:t>084 505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6437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434" y="6819518"/>
            <a:ext cx="1407160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344805" algn="just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Post net </a:t>
            </a:r>
            <a:r>
              <a:rPr sz="1100" spc="-5" dirty="0">
                <a:latin typeface="Calibri"/>
                <a:cs typeface="Calibri"/>
              </a:rPr>
              <a:t>Suite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109  Private Bag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X7297  Witbank</a:t>
            </a:r>
          </a:p>
          <a:p>
            <a:pPr marL="25400" algn="just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1035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100" spc="-5" dirty="0" smtClean="0">
                <a:latin typeface="Calibri"/>
                <a:cs typeface="Calibri"/>
                <a:hlinkClick r:id="rId5"/>
              </a:rPr>
              <a:t>sales@delevex909.co.za</a:t>
            </a:r>
            <a:endParaRPr lang="en-US" sz="11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1100" u="sng" spc="-5" dirty="0" smtClean="0">
                <a:solidFill>
                  <a:srgbClr val="0000FF"/>
                </a:solidFill>
                <a:latin typeface="Calibri"/>
                <a:cs typeface="Calibri"/>
              </a:rPr>
              <a:t>www.delevex909.com</a:t>
            </a:r>
            <a:endParaRPr sz="1100" u="sng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645" y="2906509"/>
            <a:ext cx="2232660" cy="3695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1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3197" y="3010484"/>
            <a:ext cx="1701164" cy="3079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429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270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LEKWA</a:t>
            </a:r>
            <a:r>
              <a:rPr sz="1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8271" y="3602735"/>
            <a:ext cx="103759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35 </a:t>
            </a:r>
            <a:r>
              <a:rPr sz="1200" spc="-10" dirty="0">
                <a:latin typeface="Calibri"/>
                <a:cs typeface="Calibri"/>
              </a:rPr>
              <a:t>Burger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Street  Standerton  </a:t>
            </a:r>
            <a:r>
              <a:rPr sz="1200" dirty="0">
                <a:latin typeface="Calibri"/>
                <a:cs typeface="Calibri"/>
              </a:rPr>
              <a:t>2430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14502" y="4360697"/>
          <a:ext cx="6070164" cy="539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628"/>
                <a:gridCol w="2656163"/>
                <a:gridCol w="1991307"/>
                <a:gridCol w="857066"/>
              </a:tblGrid>
              <a:tr h="209511"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017 712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1062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67716">
                <a:tc>
                  <a:txBody>
                    <a:bodyPr/>
                    <a:lstStyle/>
                    <a:p>
                      <a:pPr marL="22225">
                        <a:lnSpc>
                          <a:spcPts val="109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Tel: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1795" algn="r">
                        <a:lnSpc>
                          <a:spcPts val="1095"/>
                        </a:lnSpc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013 697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3288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x: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086 563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3811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61988">
                <a:tc>
                  <a:txBody>
                    <a:bodyPr/>
                    <a:lstStyle/>
                    <a:p>
                      <a:pPr marL="22225">
                        <a:lnSpc>
                          <a:spcPts val="109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Sales: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75764" algn="r">
                        <a:lnSpc>
                          <a:spcPts val="10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Opt.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Cell</a:t>
                      </a:r>
                      <a:r>
                        <a:rPr sz="110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082 380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8619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88074" y="3591305"/>
            <a:ext cx="285750" cy="285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345" y="4644009"/>
            <a:ext cx="205041" cy="276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8074" y="7738744"/>
            <a:ext cx="275297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686" y="6891655"/>
            <a:ext cx="372071" cy="238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5084" y="3637660"/>
            <a:ext cx="285750" cy="285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1153" y="4462398"/>
            <a:ext cx="205041" cy="276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80508" y="5558028"/>
            <a:ext cx="372071" cy="238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25770" y="5507990"/>
            <a:ext cx="105473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Post net </a:t>
            </a:r>
            <a:r>
              <a:rPr sz="1100" spc="-5" dirty="0">
                <a:latin typeface="Calibri"/>
                <a:cs typeface="Calibri"/>
              </a:rPr>
              <a:t>Suite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109  Private Bag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X7297  Witbank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1035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69179" y="6373748"/>
            <a:ext cx="275297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92014" y="6332473"/>
            <a:ext cx="140906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900" spc="-5" dirty="0" smtClean="0">
                <a:latin typeface="Calibri"/>
                <a:cs typeface="Calibri"/>
                <a:hlinkClick r:id="rId10"/>
              </a:rPr>
              <a:t>delevex909lekwa@gmail.com</a:t>
            </a:r>
            <a:endParaRPr lang="en-US" sz="900" spc="-5" dirty="0" smtClean="0">
              <a:latin typeface="Calibri"/>
              <a:cs typeface="Calibri"/>
            </a:endParaRPr>
          </a:p>
          <a:p>
            <a:pPr marL="12700">
              <a:lnSpc>
                <a:spcPts val="1075"/>
              </a:lnSpc>
            </a:pPr>
            <a:r>
              <a:rPr lang="en-US" sz="900" u="sng" spc="-5" dirty="0" smtClean="0">
                <a:solidFill>
                  <a:srgbClr val="0070C0"/>
                </a:solidFill>
                <a:latin typeface="Calibri"/>
                <a:cs typeface="Calibri"/>
              </a:rPr>
              <a:t>www.delevex909.com</a:t>
            </a:r>
            <a:endParaRPr sz="900" u="sng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7975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71901"/>
            <a:ext cx="6858000" cy="4608830"/>
          </a:xfrm>
          <a:custGeom>
            <a:avLst/>
            <a:gdLst/>
            <a:ahLst/>
            <a:cxnLst/>
            <a:rect l="l" t="t" r="r" b="b"/>
            <a:pathLst>
              <a:path w="6858000" h="4608830">
                <a:moveTo>
                  <a:pt x="0" y="4608449"/>
                </a:moveTo>
                <a:lnTo>
                  <a:pt x="6858000" y="4608449"/>
                </a:lnTo>
                <a:lnTo>
                  <a:pt x="6858000" y="0"/>
                </a:lnTo>
                <a:lnTo>
                  <a:pt x="0" y="0"/>
                </a:lnTo>
                <a:lnTo>
                  <a:pt x="0" y="4608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771901"/>
            <a:ext cx="6858000" cy="4608830"/>
          </a:xfrm>
          <a:custGeom>
            <a:avLst/>
            <a:gdLst/>
            <a:ahLst/>
            <a:cxnLst/>
            <a:rect l="l" t="t" r="r" b="b"/>
            <a:pathLst>
              <a:path w="6858000" h="4608830">
                <a:moveTo>
                  <a:pt x="0" y="4608449"/>
                </a:moveTo>
                <a:lnTo>
                  <a:pt x="6858000" y="4608449"/>
                </a:lnTo>
                <a:lnTo>
                  <a:pt x="6858000" y="0"/>
                </a:lnTo>
                <a:lnTo>
                  <a:pt x="0" y="0"/>
                </a:lnTo>
                <a:lnTo>
                  <a:pt x="0" y="460844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660" y="4716017"/>
            <a:ext cx="3504691" cy="2295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49" y="7236339"/>
            <a:ext cx="4286250" cy="121920"/>
          </a:xfrm>
          <a:custGeom>
            <a:avLst/>
            <a:gdLst/>
            <a:ahLst/>
            <a:cxnLst/>
            <a:rect l="l" t="t" r="r" b="b"/>
            <a:pathLst>
              <a:path w="4286250" h="121920">
                <a:moveTo>
                  <a:pt x="0" y="121786"/>
                </a:moveTo>
                <a:lnTo>
                  <a:pt x="4286250" y="121786"/>
                </a:lnTo>
                <a:lnTo>
                  <a:pt x="4286250" y="0"/>
                </a:lnTo>
                <a:lnTo>
                  <a:pt x="0" y="0"/>
                </a:lnTo>
                <a:lnTo>
                  <a:pt x="0" y="121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49" y="7236339"/>
            <a:ext cx="4286250" cy="121920"/>
          </a:xfrm>
          <a:custGeom>
            <a:avLst/>
            <a:gdLst/>
            <a:ahLst/>
            <a:cxnLst/>
            <a:rect l="l" t="t" r="r" b="b"/>
            <a:pathLst>
              <a:path w="4286250" h="121920">
                <a:moveTo>
                  <a:pt x="0" y="121786"/>
                </a:moveTo>
                <a:lnTo>
                  <a:pt x="4286250" y="121786"/>
                </a:lnTo>
                <a:lnTo>
                  <a:pt x="4286250" y="0"/>
                </a:lnTo>
                <a:lnTo>
                  <a:pt x="0" y="0"/>
                </a:lnTo>
                <a:lnTo>
                  <a:pt x="0" y="1217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162" y="2785998"/>
            <a:ext cx="4143375" cy="428625"/>
          </a:xfrm>
          <a:custGeom>
            <a:avLst/>
            <a:gdLst/>
            <a:ahLst/>
            <a:cxnLst/>
            <a:rect l="l" t="t" r="r" b="b"/>
            <a:pathLst>
              <a:path w="4143375" h="428625">
                <a:moveTo>
                  <a:pt x="0" y="428625"/>
                </a:moveTo>
                <a:lnTo>
                  <a:pt x="4143375" y="428625"/>
                </a:lnTo>
                <a:lnTo>
                  <a:pt x="414337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162" y="2785998"/>
            <a:ext cx="4143375" cy="428625"/>
          </a:xfrm>
          <a:custGeom>
            <a:avLst/>
            <a:gdLst/>
            <a:ahLst/>
            <a:cxnLst/>
            <a:rect l="l" t="t" r="r" b="b"/>
            <a:pathLst>
              <a:path w="4143375" h="428625">
                <a:moveTo>
                  <a:pt x="0" y="428625"/>
                </a:moveTo>
                <a:lnTo>
                  <a:pt x="4143375" y="428625"/>
                </a:lnTo>
                <a:lnTo>
                  <a:pt x="414337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678" y="5795418"/>
            <a:ext cx="1501775" cy="0"/>
          </a:xfrm>
          <a:custGeom>
            <a:avLst/>
            <a:gdLst/>
            <a:ahLst/>
            <a:cxnLst/>
            <a:rect l="l" t="t" r="r" b="b"/>
            <a:pathLst>
              <a:path w="1501775">
                <a:moveTo>
                  <a:pt x="0" y="0"/>
                </a:moveTo>
                <a:lnTo>
                  <a:pt x="1501584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8601" y="5795418"/>
            <a:ext cx="3432810" cy="0"/>
          </a:xfrm>
          <a:custGeom>
            <a:avLst/>
            <a:gdLst/>
            <a:ahLst/>
            <a:cxnLst/>
            <a:rect l="l" t="t" r="r" b="b"/>
            <a:pathLst>
              <a:path w="3432810">
                <a:moveTo>
                  <a:pt x="0" y="0"/>
                </a:moveTo>
                <a:lnTo>
                  <a:pt x="343245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1148" y="4716017"/>
            <a:ext cx="9525" cy="2357755"/>
          </a:xfrm>
          <a:custGeom>
            <a:avLst/>
            <a:gdLst/>
            <a:ahLst/>
            <a:cxnLst/>
            <a:rect l="l" t="t" r="r" b="b"/>
            <a:pathLst>
              <a:path w="9525" h="2357754">
                <a:moveTo>
                  <a:pt x="9525" y="0"/>
                </a:moveTo>
                <a:lnTo>
                  <a:pt x="0" y="2357501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2126" y="1571625"/>
            <a:ext cx="785749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2126" y="1571625"/>
            <a:ext cx="786130" cy="714375"/>
          </a:xfrm>
          <a:custGeom>
            <a:avLst/>
            <a:gdLst/>
            <a:ahLst/>
            <a:cxnLst/>
            <a:rect l="l" t="t" r="r" b="b"/>
            <a:pathLst>
              <a:path w="786129" h="714375">
                <a:moveTo>
                  <a:pt x="0" y="357124"/>
                </a:moveTo>
                <a:lnTo>
                  <a:pt x="3061" y="312327"/>
                </a:lnTo>
                <a:lnTo>
                  <a:pt x="11998" y="269191"/>
                </a:lnTo>
                <a:lnTo>
                  <a:pt x="26444" y="228050"/>
                </a:lnTo>
                <a:lnTo>
                  <a:pt x="46029" y="189239"/>
                </a:lnTo>
                <a:lnTo>
                  <a:pt x="70386" y="153092"/>
                </a:lnTo>
                <a:lnTo>
                  <a:pt x="99146" y="119944"/>
                </a:lnTo>
                <a:lnTo>
                  <a:pt x="131940" y="90131"/>
                </a:lnTo>
                <a:lnTo>
                  <a:pt x="168401" y="63985"/>
                </a:lnTo>
                <a:lnTo>
                  <a:pt x="208160" y="41843"/>
                </a:lnTo>
                <a:lnTo>
                  <a:pt x="250849" y="24038"/>
                </a:lnTo>
                <a:lnTo>
                  <a:pt x="296099" y="10907"/>
                </a:lnTo>
                <a:lnTo>
                  <a:pt x="343543" y="2782"/>
                </a:lnTo>
                <a:lnTo>
                  <a:pt x="392811" y="0"/>
                </a:lnTo>
                <a:lnTo>
                  <a:pt x="442106" y="2782"/>
                </a:lnTo>
                <a:lnTo>
                  <a:pt x="489572" y="10907"/>
                </a:lnTo>
                <a:lnTo>
                  <a:pt x="534841" y="24038"/>
                </a:lnTo>
                <a:lnTo>
                  <a:pt x="577546" y="41843"/>
                </a:lnTo>
                <a:lnTo>
                  <a:pt x="617317" y="63985"/>
                </a:lnTo>
                <a:lnTo>
                  <a:pt x="653788" y="90131"/>
                </a:lnTo>
                <a:lnTo>
                  <a:pt x="686590" y="119944"/>
                </a:lnTo>
                <a:lnTo>
                  <a:pt x="715355" y="153092"/>
                </a:lnTo>
                <a:lnTo>
                  <a:pt x="739715" y="189239"/>
                </a:lnTo>
                <a:lnTo>
                  <a:pt x="759303" y="228050"/>
                </a:lnTo>
                <a:lnTo>
                  <a:pt x="773750" y="269191"/>
                </a:lnTo>
                <a:lnTo>
                  <a:pt x="782687" y="312327"/>
                </a:lnTo>
                <a:lnTo>
                  <a:pt x="785749" y="357124"/>
                </a:lnTo>
                <a:lnTo>
                  <a:pt x="782687" y="401947"/>
                </a:lnTo>
                <a:lnTo>
                  <a:pt x="773750" y="445106"/>
                </a:lnTo>
                <a:lnTo>
                  <a:pt x="759303" y="486266"/>
                </a:lnTo>
                <a:lnTo>
                  <a:pt x="739715" y="525093"/>
                </a:lnTo>
                <a:lnTo>
                  <a:pt x="715355" y="561252"/>
                </a:lnTo>
                <a:lnTo>
                  <a:pt x="686590" y="594410"/>
                </a:lnTo>
                <a:lnTo>
                  <a:pt x="653788" y="624231"/>
                </a:lnTo>
                <a:lnTo>
                  <a:pt x="617317" y="650382"/>
                </a:lnTo>
                <a:lnTo>
                  <a:pt x="577546" y="672528"/>
                </a:lnTo>
                <a:lnTo>
                  <a:pt x="534841" y="690334"/>
                </a:lnTo>
                <a:lnTo>
                  <a:pt x="489572" y="703467"/>
                </a:lnTo>
                <a:lnTo>
                  <a:pt x="442106" y="711592"/>
                </a:lnTo>
                <a:lnTo>
                  <a:pt x="392811" y="714375"/>
                </a:lnTo>
                <a:lnTo>
                  <a:pt x="343543" y="711592"/>
                </a:lnTo>
                <a:lnTo>
                  <a:pt x="296099" y="703467"/>
                </a:lnTo>
                <a:lnTo>
                  <a:pt x="250849" y="690334"/>
                </a:lnTo>
                <a:lnTo>
                  <a:pt x="208160" y="672528"/>
                </a:lnTo>
                <a:lnTo>
                  <a:pt x="168401" y="650382"/>
                </a:lnTo>
                <a:lnTo>
                  <a:pt x="131940" y="624231"/>
                </a:lnTo>
                <a:lnTo>
                  <a:pt x="99146" y="594410"/>
                </a:lnTo>
                <a:lnTo>
                  <a:pt x="70386" y="561252"/>
                </a:lnTo>
                <a:lnTo>
                  <a:pt x="46029" y="525093"/>
                </a:lnTo>
                <a:lnTo>
                  <a:pt x="26444" y="486266"/>
                </a:lnTo>
                <a:lnTo>
                  <a:pt x="11998" y="445106"/>
                </a:lnTo>
                <a:lnTo>
                  <a:pt x="3061" y="401947"/>
                </a:lnTo>
                <a:lnTo>
                  <a:pt x="0" y="3571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599" y="1571625"/>
            <a:ext cx="785825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599" y="1571625"/>
            <a:ext cx="786130" cy="714375"/>
          </a:xfrm>
          <a:custGeom>
            <a:avLst/>
            <a:gdLst/>
            <a:ahLst/>
            <a:cxnLst/>
            <a:rect l="l" t="t" r="r" b="b"/>
            <a:pathLst>
              <a:path w="786130" h="714375">
                <a:moveTo>
                  <a:pt x="0" y="357124"/>
                </a:moveTo>
                <a:lnTo>
                  <a:pt x="3061" y="312327"/>
                </a:lnTo>
                <a:lnTo>
                  <a:pt x="12000" y="269191"/>
                </a:lnTo>
                <a:lnTo>
                  <a:pt x="26448" y="228050"/>
                </a:lnTo>
                <a:lnTo>
                  <a:pt x="46037" y="189239"/>
                </a:lnTo>
                <a:lnTo>
                  <a:pt x="70398" y="153092"/>
                </a:lnTo>
                <a:lnTo>
                  <a:pt x="99164" y="119944"/>
                </a:lnTo>
                <a:lnTo>
                  <a:pt x="131966" y="90131"/>
                </a:lnTo>
                <a:lnTo>
                  <a:pt x="168436" y="63985"/>
                </a:lnTo>
                <a:lnTo>
                  <a:pt x="208205" y="41843"/>
                </a:lnTo>
                <a:lnTo>
                  <a:pt x="250906" y="24038"/>
                </a:lnTo>
                <a:lnTo>
                  <a:pt x="296169" y="10907"/>
                </a:lnTo>
                <a:lnTo>
                  <a:pt x="343627" y="2782"/>
                </a:lnTo>
                <a:lnTo>
                  <a:pt x="392912" y="0"/>
                </a:lnTo>
                <a:lnTo>
                  <a:pt x="442197" y="2782"/>
                </a:lnTo>
                <a:lnTo>
                  <a:pt x="489655" y="10907"/>
                </a:lnTo>
                <a:lnTo>
                  <a:pt x="534918" y="24038"/>
                </a:lnTo>
                <a:lnTo>
                  <a:pt x="577619" y="41843"/>
                </a:lnTo>
                <a:lnTo>
                  <a:pt x="617388" y="63985"/>
                </a:lnTo>
                <a:lnTo>
                  <a:pt x="653858" y="90131"/>
                </a:lnTo>
                <a:lnTo>
                  <a:pt x="686660" y="119944"/>
                </a:lnTo>
                <a:lnTo>
                  <a:pt x="715426" y="153092"/>
                </a:lnTo>
                <a:lnTo>
                  <a:pt x="739787" y="189239"/>
                </a:lnTo>
                <a:lnTo>
                  <a:pt x="759376" y="228050"/>
                </a:lnTo>
                <a:lnTo>
                  <a:pt x="773824" y="269191"/>
                </a:lnTo>
                <a:lnTo>
                  <a:pt x="782763" y="312327"/>
                </a:lnTo>
                <a:lnTo>
                  <a:pt x="785825" y="357124"/>
                </a:lnTo>
                <a:lnTo>
                  <a:pt x="782763" y="401947"/>
                </a:lnTo>
                <a:lnTo>
                  <a:pt x="773824" y="445106"/>
                </a:lnTo>
                <a:lnTo>
                  <a:pt x="759376" y="486266"/>
                </a:lnTo>
                <a:lnTo>
                  <a:pt x="739787" y="525093"/>
                </a:lnTo>
                <a:lnTo>
                  <a:pt x="715426" y="561252"/>
                </a:lnTo>
                <a:lnTo>
                  <a:pt x="686660" y="594410"/>
                </a:lnTo>
                <a:lnTo>
                  <a:pt x="653858" y="624231"/>
                </a:lnTo>
                <a:lnTo>
                  <a:pt x="617388" y="650382"/>
                </a:lnTo>
                <a:lnTo>
                  <a:pt x="577619" y="672528"/>
                </a:lnTo>
                <a:lnTo>
                  <a:pt x="534918" y="690334"/>
                </a:lnTo>
                <a:lnTo>
                  <a:pt x="489655" y="703467"/>
                </a:lnTo>
                <a:lnTo>
                  <a:pt x="442197" y="711592"/>
                </a:lnTo>
                <a:lnTo>
                  <a:pt x="392912" y="714375"/>
                </a:lnTo>
                <a:lnTo>
                  <a:pt x="343627" y="711592"/>
                </a:lnTo>
                <a:lnTo>
                  <a:pt x="296169" y="703467"/>
                </a:lnTo>
                <a:lnTo>
                  <a:pt x="250906" y="690334"/>
                </a:lnTo>
                <a:lnTo>
                  <a:pt x="208205" y="672528"/>
                </a:lnTo>
                <a:lnTo>
                  <a:pt x="168436" y="650382"/>
                </a:lnTo>
                <a:lnTo>
                  <a:pt x="131966" y="624231"/>
                </a:lnTo>
                <a:lnTo>
                  <a:pt x="99164" y="594410"/>
                </a:lnTo>
                <a:lnTo>
                  <a:pt x="70398" y="561252"/>
                </a:lnTo>
                <a:lnTo>
                  <a:pt x="46037" y="525093"/>
                </a:lnTo>
                <a:lnTo>
                  <a:pt x="26448" y="486266"/>
                </a:lnTo>
                <a:lnTo>
                  <a:pt x="12000" y="445106"/>
                </a:lnTo>
                <a:lnTo>
                  <a:pt x="3061" y="401947"/>
                </a:lnTo>
                <a:lnTo>
                  <a:pt x="0" y="3571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57249" y="1571625"/>
            <a:ext cx="785876" cy="714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57249" y="1571625"/>
            <a:ext cx="786130" cy="714375"/>
          </a:xfrm>
          <a:custGeom>
            <a:avLst/>
            <a:gdLst/>
            <a:ahLst/>
            <a:cxnLst/>
            <a:rect l="l" t="t" r="r" b="b"/>
            <a:pathLst>
              <a:path w="786130" h="714375">
                <a:moveTo>
                  <a:pt x="0" y="357124"/>
                </a:moveTo>
                <a:lnTo>
                  <a:pt x="3063" y="312327"/>
                </a:lnTo>
                <a:lnTo>
                  <a:pt x="12006" y="269191"/>
                </a:lnTo>
                <a:lnTo>
                  <a:pt x="26461" y="228050"/>
                </a:lnTo>
                <a:lnTo>
                  <a:pt x="46058" y="189239"/>
                </a:lnTo>
                <a:lnTo>
                  <a:pt x="70428" y="153092"/>
                </a:lnTo>
                <a:lnTo>
                  <a:pt x="99202" y="119944"/>
                </a:lnTo>
                <a:lnTo>
                  <a:pt x="132011" y="90131"/>
                </a:lnTo>
                <a:lnTo>
                  <a:pt x="168486" y="63985"/>
                </a:lnTo>
                <a:lnTo>
                  <a:pt x="208259" y="41843"/>
                </a:lnTo>
                <a:lnTo>
                  <a:pt x="250959" y="24038"/>
                </a:lnTo>
                <a:lnTo>
                  <a:pt x="296218" y="10907"/>
                </a:lnTo>
                <a:lnTo>
                  <a:pt x="343667" y="2782"/>
                </a:lnTo>
                <a:lnTo>
                  <a:pt x="392938" y="0"/>
                </a:lnTo>
                <a:lnTo>
                  <a:pt x="442233" y="2782"/>
                </a:lnTo>
                <a:lnTo>
                  <a:pt x="489699" y="10907"/>
                </a:lnTo>
                <a:lnTo>
                  <a:pt x="534968" y="24038"/>
                </a:lnTo>
                <a:lnTo>
                  <a:pt x="577673" y="41843"/>
                </a:lnTo>
                <a:lnTo>
                  <a:pt x="617444" y="63985"/>
                </a:lnTo>
                <a:lnTo>
                  <a:pt x="653915" y="90131"/>
                </a:lnTo>
                <a:lnTo>
                  <a:pt x="686717" y="119944"/>
                </a:lnTo>
                <a:lnTo>
                  <a:pt x="715482" y="153092"/>
                </a:lnTo>
                <a:lnTo>
                  <a:pt x="739842" y="189239"/>
                </a:lnTo>
                <a:lnTo>
                  <a:pt x="759430" y="228050"/>
                </a:lnTo>
                <a:lnTo>
                  <a:pt x="773877" y="269191"/>
                </a:lnTo>
                <a:lnTo>
                  <a:pt x="782814" y="312327"/>
                </a:lnTo>
                <a:lnTo>
                  <a:pt x="785876" y="357124"/>
                </a:lnTo>
                <a:lnTo>
                  <a:pt x="782814" y="401947"/>
                </a:lnTo>
                <a:lnTo>
                  <a:pt x="773877" y="445106"/>
                </a:lnTo>
                <a:lnTo>
                  <a:pt x="759430" y="486266"/>
                </a:lnTo>
                <a:lnTo>
                  <a:pt x="739842" y="525093"/>
                </a:lnTo>
                <a:lnTo>
                  <a:pt x="715482" y="561252"/>
                </a:lnTo>
                <a:lnTo>
                  <a:pt x="686717" y="594410"/>
                </a:lnTo>
                <a:lnTo>
                  <a:pt x="653915" y="624231"/>
                </a:lnTo>
                <a:lnTo>
                  <a:pt x="617444" y="650382"/>
                </a:lnTo>
                <a:lnTo>
                  <a:pt x="577673" y="672528"/>
                </a:lnTo>
                <a:lnTo>
                  <a:pt x="534968" y="690334"/>
                </a:lnTo>
                <a:lnTo>
                  <a:pt x="489699" y="703467"/>
                </a:lnTo>
                <a:lnTo>
                  <a:pt x="442233" y="711592"/>
                </a:lnTo>
                <a:lnTo>
                  <a:pt x="392938" y="714375"/>
                </a:lnTo>
                <a:lnTo>
                  <a:pt x="343667" y="711592"/>
                </a:lnTo>
                <a:lnTo>
                  <a:pt x="296218" y="703467"/>
                </a:lnTo>
                <a:lnTo>
                  <a:pt x="250959" y="690334"/>
                </a:lnTo>
                <a:lnTo>
                  <a:pt x="208259" y="672528"/>
                </a:lnTo>
                <a:lnTo>
                  <a:pt x="168486" y="650382"/>
                </a:lnTo>
                <a:lnTo>
                  <a:pt x="132011" y="624231"/>
                </a:lnTo>
                <a:lnTo>
                  <a:pt x="99202" y="594410"/>
                </a:lnTo>
                <a:lnTo>
                  <a:pt x="70428" y="561252"/>
                </a:lnTo>
                <a:lnTo>
                  <a:pt x="46058" y="525093"/>
                </a:lnTo>
                <a:lnTo>
                  <a:pt x="26461" y="486266"/>
                </a:lnTo>
                <a:lnTo>
                  <a:pt x="12006" y="445106"/>
                </a:lnTo>
                <a:lnTo>
                  <a:pt x="3063" y="401947"/>
                </a:lnTo>
                <a:lnTo>
                  <a:pt x="0" y="3571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8168" y="1571624"/>
            <a:ext cx="785749" cy="714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1571625"/>
            <a:ext cx="786130" cy="714375"/>
          </a:xfrm>
          <a:custGeom>
            <a:avLst/>
            <a:gdLst/>
            <a:ahLst/>
            <a:cxnLst/>
            <a:rect l="l" t="t" r="r" b="b"/>
            <a:pathLst>
              <a:path w="786130" h="714375">
                <a:moveTo>
                  <a:pt x="0" y="357124"/>
                </a:moveTo>
                <a:lnTo>
                  <a:pt x="3061" y="312327"/>
                </a:lnTo>
                <a:lnTo>
                  <a:pt x="11998" y="269191"/>
                </a:lnTo>
                <a:lnTo>
                  <a:pt x="26445" y="228050"/>
                </a:lnTo>
                <a:lnTo>
                  <a:pt x="46033" y="189239"/>
                </a:lnTo>
                <a:lnTo>
                  <a:pt x="70393" y="153092"/>
                </a:lnTo>
                <a:lnTo>
                  <a:pt x="99158" y="119944"/>
                </a:lnTo>
                <a:lnTo>
                  <a:pt x="131960" y="90131"/>
                </a:lnTo>
                <a:lnTo>
                  <a:pt x="168431" y="63985"/>
                </a:lnTo>
                <a:lnTo>
                  <a:pt x="208202" y="41843"/>
                </a:lnTo>
                <a:lnTo>
                  <a:pt x="250907" y="24038"/>
                </a:lnTo>
                <a:lnTo>
                  <a:pt x="296176" y="10907"/>
                </a:lnTo>
                <a:lnTo>
                  <a:pt x="343642" y="2782"/>
                </a:lnTo>
                <a:lnTo>
                  <a:pt x="392938" y="0"/>
                </a:lnTo>
                <a:lnTo>
                  <a:pt x="442205" y="2782"/>
                </a:lnTo>
                <a:lnTo>
                  <a:pt x="489649" y="10907"/>
                </a:lnTo>
                <a:lnTo>
                  <a:pt x="534899" y="24038"/>
                </a:lnTo>
                <a:lnTo>
                  <a:pt x="577588" y="41843"/>
                </a:lnTo>
                <a:lnTo>
                  <a:pt x="617347" y="63985"/>
                </a:lnTo>
                <a:lnTo>
                  <a:pt x="653808" y="90131"/>
                </a:lnTo>
                <a:lnTo>
                  <a:pt x="686602" y="119944"/>
                </a:lnTo>
                <a:lnTo>
                  <a:pt x="715362" y="153092"/>
                </a:lnTo>
                <a:lnTo>
                  <a:pt x="739719" y="189239"/>
                </a:lnTo>
                <a:lnTo>
                  <a:pt x="759304" y="228050"/>
                </a:lnTo>
                <a:lnTo>
                  <a:pt x="773750" y="269191"/>
                </a:lnTo>
                <a:lnTo>
                  <a:pt x="782687" y="312327"/>
                </a:lnTo>
                <a:lnTo>
                  <a:pt x="785749" y="357124"/>
                </a:lnTo>
                <a:lnTo>
                  <a:pt x="782687" y="401947"/>
                </a:lnTo>
                <a:lnTo>
                  <a:pt x="773750" y="445106"/>
                </a:lnTo>
                <a:lnTo>
                  <a:pt x="759304" y="486266"/>
                </a:lnTo>
                <a:lnTo>
                  <a:pt x="739719" y="525093"/>
                </a:lnTo>
                <a:lnTo>
                  <a:pt x="715362" y="561252"/>
                </a:lnTo>
                <a:lnTo>
                  <a:pt x="686602" y="594410"/>
                </a:lnTo>
                <a:lnTo>
                  <a:pt x="653808" y="624231"/>
                </a:lnTo>
                <a:lnTo>
                  <a:pt x="617347" y="650382"/>
                </a:lnTo>
                <a:lnTo>
                  <a:pt x="577588" y="672528"/>
                </a:lnTo>
                <a:lnTo>
                  <a:pt x="534899" y="690334"/>
                </a:lnTo>
                <a:lnTo>
                  <a:pt x="489649" y="703467"/>
                </a:lnTo>
                <a:lnTo>
                  <a:pt x="442205" y="711592"/>
                </a:lnTo>
                <a:lnTo>
                  <a:pt x="392938" y="714375"/>
                </a:lnTo>
                <a:lnTo>
                  <a:pt x="343642" y="711592"/>
                </a:lnTo>
                <a:lnTo>
                  <a:pt x="296176" y="703467"/>
                </a:lnTo>
                <a:lnTo>
                  <a:pt x="250907" y="690334"/>
                </a:lnTo>
                <a:lnTo>
                  <a:pt x="208202" y="672528"/>
                </a:lnTo>
                <a:lnTo>
                  <a:pt x="168431" y="650382"/>
                </a:lnTo>
                <a:lnTo>
                  <a:pt x="131960" y="624231"/>
                </a:lnTo>
                <a:lnTo>
                  <a:pt x="99158" y="594410"/>
                </a:lnTo>
                <a:lnTo>
                  <a:pt x="70393" y="561252"/>
                </a:lnTo>
                <a:lnTo>
                  <a:pt x="46033" y="525093"/>
                </a:lnTo>
                <a:lnTo>
                  <a:pt x="26445" y="486266"/>
                </a:lnTo>
                <a:lnTo>
                  <a:pt x="11998" y="445106"/>
                </a:lnTo>
                <a:lnTo>
                  <a:pt x="3061" y="401947"/>
                </a:lnTo>
                <a:lnTo>
                  <a:pt x="0" y="3571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14623" y="1571625"/>
            <a:ext cx="785876" cy="714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4623" y="1571625"/>
            <a:ext cx="786130" cy="714375"/>
          </a:xfrm>
          <a:custGeom>
            <a:avLst/>
            <a:gdLst/>
            <a:ahLst/>
            <a:cxnLst/>
            <a:rect l="l" t="t" r="r" b="b"/>
            <a:pathLst>
              <a:path w="786129" h="714375">
                <a:moveTo>
                  <a:pt x="0" y="357124"/>
                </a:moveTo>
                <a:lnTo>
                  <a:pt x="3063" y="312327"/>
                </a:lnTo>
                <a:lnTo>
                  <a:pt x="12006" y="269191"/>
                </a:lnTo>
                <a:lnTo>
                  <a:pt x="26461" y="228050"/>
                </a:lnTo>
                <a:lnTo>
                  <a:pt x="46058" y="189239"/>
                </a:lnTo>
                <a:lnTo>
                  <a:pt x="70428" y="153092"/>
                </a:lnTo>
                <a:lnTo>
                  <a:pt x="99202" y="119944"/>
                </a:lnTo>
                <a:lnTo>
                  <a:pt x="132011" y="90131"/>
                </a:lnTo>
                <a:lnTo>
                  <a:pt x="168486" y="63985"/>
                </a:lnTo>
                <a:lnTo>
                  <a:pt x="208259" y="41843"/>
                </a:lnTo>
                <a:lnTo>
                  <a:pt x="250959" y="24038"/>
                </a:lnTo>
                <a:lnTo>
                  <a:pt x="296218" y="10907"/>
                </a:lnTo>
                <a:lnTo>
                  <a:pt x="343667" y="2782"/>
                </a:lnTo>
                <a:lnTo>
                  <a:pt x="392938" y="0"/>
                </a:lnTo>
                <a:lnTo>
                  <a:pt x="442233" y="2782"/>
                </a:lnTo>
                <a:lnTo>
                  <a:pt x="489699" y="10907"/>
                </a:lnTo>
                <a:lnTo>
                  <a:pt x="534968" y="24038"/>
                </a:lnTo>
                <a:lnTo>
                  <a:pt x="577673" y="41843"/>
                </a:lnTo>
                <a:lnTo>
                  <a:pt x="617444" y="63985"/>
                </a:lnTo>
                <a:lnTo>
                  <a:pt x="653915" y="90131"/>
                </a:lnTo>
                <a:lnTo>
                  <a:pt x="686717" y="119944"/>
                </a:lnTo>
                <a:lnTo>
                  <a:pt x="715482" y="153092"/>
                </a:lnTo>
                <a:lnTo>
                  <a:pt x="739842" y="189239"/>
                </a:lnTo>
                <a:lnTo>
                  <a:pt x="759430" y="228050"/>
                </a:lnTo>
                <a:lnTo>
                  <a:pt x="773877" y="269191"/>
                </a:lnTo>
                <a:lnTo>
                  <a:pt x="782814" y="312327"/>
                </a:lnTo>
                <a:lnTo>
                  <a:pt x="785876" y="357124"/>
                </a:lnTo>
                <a:lnTo>
                  <a:pt x="782814" y="401947"/>
                </a:lnTo>
                <a:lnTo>
                  <a:pt x="773877" y="445106"/>
                </a:lnTo>
                <a:lnTo>
                  <a:pt x="759430" y="486266"/>
                </a:lnTo>
                <a:lnTo>
                  <a:pt x="739842" y="525093"/>
                </a:lnTo>
                <a:lnTo>
                  <a:pt x="715482" y="561252"/>
                </a:lnTo>
                <a:lnTo>
                  <a:pt x="686717" y="594410"/>
                </a:lnTo>
                <a:lnTo>
                  <a:pt x="653915" y="624231"/>
                </a:lnTo>
                <a:lnTo>
                  <a:pt x="617444" y="650382"/>
                </a:lnTo>
                <a:lnTo>
                  <a:pt x="577673" y="672528"/>
                </a:lnTo>
                <a:lnTo>
                  <a:pt x="534968" y="690334"/>
                </a:lnTo>
                <a:lnTo>
                  <a:pt x="489699" y="703467"/>
                </a:lnTo>
                <a:lnTo>
                  <a:pt x="442233" y="711592"/>
                </a:lnTo>
                <a:lnTo>
                  <a:pt x="392938" y="714375"/>
                </a:lnTo>
                <a:lnTo>
                  <a:pt x="343667" y="711592"/>
                </a:lnTo>
                <a:lnTo>
                  <a:pt x="296218" y="703467"/>
                </a:lnTo>
                <a:lnTo>
                  <a:pt x="250959" y="690334"/>
                </a:lnTo>
                <a:lnTo>
                  <a:pt x="208259" y="672528"/>
                </a:lnTo>
                <a:lnTo>
                  <a:pt x="168486" y="650382"/>
                </a:lnTo>
                <a:lnTo>
                  <a:pt x="132011" y="624231"/>
                </a:lnTo>
                <a:lnTo>
                  <a:pt x="99202" y="594410"/>
                </a:lnTo>
                <a:lnTo>
                  <a:pt x="70428" y="561252"/>
                </a:lnTo>
                <a:lnTo>
                  <a:pt x="46058" y="525093"/>
                </a:lnTo>
                <a:lnTo>
                  <a:pt x="26461" y="486266"/>
                </a:lnTo>
                <a:lnTo>
                  <a:pt x="12006" y="445106"/>
                </a:lnTo>
                <a:lnTo>
                  <a:pt x="3063" y="401947"/>
                </a:lnTo>
                <a:lnTo>
                  <a:pt x="0" y="3571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3375" y="1571625"/>
            <a:ext cx="785876" cy="714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3375" y="1571625"/>
            <a:ext cx="786130" cy="714375"/>
          </a:xfrm>
          <a:custGeom>
            <a:avLst/>
            <a:gdLst/>
            <a:ahLst/>
            <a:cxnLst/>
            <a:rect l="l" t="t" r="r" b="b"/>
            <a:pathLst>
              <a:path w="786129" h="714375">
                <a:moveTo>
                  <a:pt x="0" y="357124"/>
                </a:moveTo>
                <a:lnTo>
                  <a:pt x="3061" y="312327"/>
                </a:lnTo>
                <a:lnTo>
                  <a:pt x="11998" y="269191"/>
                </a:lnTo>
                <a:lnTo>
                  <a:pt x="26445" y="228050"/>
                </a:lnTo>
                <a:lnTo>
                  <a:pt x="46033" y="189239"/>
                </a:lnTo>
                <a:lnTo>
                  <a:pt x="70393" y="153092"/>
                </a:lnTo>
                <a:lnTo>
                  <a:pt x="99158" y="119944"/>
                </a:lnTo>
                <a:lnTo>
                  <a:pt x="131960" y="90131"/>
                </a:lnTo>
                <a:lnTo>
                  <a:pt x="168431" y="63985"/>
                </a:lnTo>
                <a:lnTo>
                  <a:pt x="208202" y="41843"/>
                </a:lnTo>
                <a:lnTo>
                  <a:pt x="250907" y="24038"/>
                </a:lnTo>
                <a:lnTo>
                  <a:pt x="296176" y="10907"/>
                </a:lnTo>
                <a:lnTo>
                  <a:pt x="343642" y="2782"/>
                </a:lnTo>
                <a:lnTo>
                  <a:pt x="392938" y="0"/>
                </a:lnTo>
                <a:lnTo>
                  <a:pt x="442208" y="2782"/>
                </a:lnTo>
                <a:lnTo>
                  <a:pt x="489657" y="10907"/>
                </a:lnTo>
                <a:lnTo>
                  <a:pt x="534916" y="24038"/>
                </a:lnTo>
                <a:lnTo>
                  <a:pt x="577616" y="41843"/>
                </a:lnTo>
                <a:lnTo>
                  <a:pt x="617389" y="63985"/>
                </a:lnTo>
                <a:lnTo>
                  <a:pt x="653864" y="90131"/>
                </a:lnTo>
                <a:lnTo>
                  <a:pt x="686673" y="119944"/>
                </a:lnTo>
                <a:lnTo>
                  <a:pt x="715447" y="153092"/>
                </a:lnTo>
                <a:lnTo>
                  <a:pt x="739817" y="189239"/>
                </a:lnTo>
                <a:lnTo>
                  <a:pt x="759414" y="228050"/>
                </a:lnTo>
                <a:lnTo>
                  <a:pt x="773869" y="269191"/>
                </a:lnTo>
                <a:lnTo>
                  <a:pt x="782812" y="312327"/>
                </a:lnTo>
                <a:lnTo>
                  <a:pt x="785876" y="357124"/>
                </a:lnTo>
                <a:lnTo>
                  <a:pt x="782812" y="401947"/>
                </a:lnTo>
                <a:lnTo>
                  <a:pt x="773869" y="445106"/>
                </a:lnTo>
                <a:lnTo>
                  <a:pt x="759414" y="486266"/>
                </a:lnTo>
                <a:lnTo>
                  <a:pt x="739817" y="525093"/>
                </a:lnTo>
                <a:lnTo>
                  <a:pt x="715447" y="561252"/>
                </a:lnTo>
                <a:lnTo>
                  <a:pt x="686673" y="594410"/>
                </a:lnTo>
                <a:lnTo>
                  <a:pt x="653864" y="624231"/>
                </a:lnTo>
                <a:lnTo>
                  <a:pt x="617389" y="650382"/>
                </a:lnTo>
                <a:lnTo>
                  <a:pt x="577616" y="672528"/>
                </a:lnTo>
                <a:lnTo>
                  <a:pt x="534916" y="690334"/>
                </a:lnTo>
                <a:lnTo>
                  <a:pt x="489657" y="703467"/>
                </a:lnTo>
                <a:lnTo>
                  <a:pt x="442208" y="711592"/>
                </a:lnTo>
                <a:lnTo>
                  <a:pt x="392938" y="714375"/>
                </a:lnTo>
                <a:lnTo>
                  <a:pt x="343642" y="711592"/>
                </a:lnTo>
                <a:lnTo>
                  <a:pt x="296176" y="703467"/>
                </a:lnTo>
                <a:lnTo>
                  <a:pt x="250907" y="690334"/>
                </a:lnTo>
                <a:lnTo>
                  <a:pt x="208202" y="672528"/>
                </a:lnTo>
                <a:lnTo>
                  <a:pt x="168431" y="650382"/>
                </a:lnTo>
                <a:lnTo>
                  <a:pt x="131960" y="624231"/>
                </a:lnTo>
                <a:lnTo>
                  <a:pt x="99158" y="594410"/>
                </a:lnTo>
                <a:lnTo>
                  <a:pt x="70393" y="561252"/>
                </a:lnTo>
                <a:lnTo>
                  <a:pt x="46033" y="525093"/>
                </a:lnTo>
                <a:lnTo>
                  <a:pt x="26445" y="486266"/>
                </a:lnTo>
                <a:lnTo>
                  <a:pt x="11998" y="445106"/>
                </a:lnTo>
                <a:lnTo>
                  <a:pt x="3061" y="401947"/>
                </a:lnTo>
                <a:lnTo>
                  <a:pt x="0" y="3571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00750" y="1571625"/>
            <a:ext cx="785876" cy="714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00750" y="1571625"/>
            <a:ext cx="786130" cy="714375"/>
          </a:xfrm>
          <a:custGeom>
            <a:avLst/>
            <a:gdLst/>
            <a:ahLst/>
            <a:cxnLst/>
            <a:rect l="l" t="t" r="r" b="b"/>
            <a:pathLst>
              <a:path w="786129" h="714375">
                <a:moveTo>
                  <a:pt x="0" y="357124"/>
                </a:moveTo>
                <a:lnTo>
                  <a:pt x="3061" y="312327"/>
                </a:lnTo>
                <a:lnTo>
                  <a:pt x="11998" y="269191"/>
                </a:lnTo>
                <a:lnTo>
                  <a:pt x="26445" y="228050"/>
                </a:lnTo>
                <a:lnTo>
                  <a:pt x="46033" y="189239"/>
                </a:lnTo>
                <a:lnTo>
                  <a:pt x="70393" y="153092"/>
                </a:lnTo>
                <a:lnTo>
                  <a:pt x="99158" y="119944"/>
                </a:lnTo>
                <a:lnTo>
                  <a:pt x="131960" y="90131"/>
                </a:lnTo>
                <a:lnTo>
                  <a:pt x="168431" y="63985"/>
                </a:lnTo>
                <a:lnTo>
                  <a:pt x="208202" y="41843"/>
                </a:lnTo>
                <a:lnTo>
                  <a:pt x="250907" y="24038"/>
                </a:lnTo>
                <a:lnTo>
                  <a:pt x="296176" y="10907"/>
                </a:lnTo>
                <a:lnTo>
                  <a:pt x="343642" y="2782"/>
                </a:lnTo>
                <a:lnTo>
                  <a:pt x="392938" y="0"/>
                </a:lnTo>
                <a:lnTo>
                  <a:pt x="442233" y="2782"/>
                </a:lnTo>
                <a:lnTo>
                  <a:pt x="489699" y="10907"/>
                </a:lnTo>
                <a:lnTo>
                  <a:pt x="534968" y="24038"/>
                </a:lnTo>
                <a:lnTo>
                  <a:pt x="577673" y="41843"/>
                </a:lnTo>
                <a:lnTo>
                  <a:pt x="617444" y="63985"/>
                </a:lnTo>
                <a:lnTo>
                  <a:pt x="653915" y="90131"/>
                </a:lnTo>
                <a:lnTo>
                  <a:pt x="686717" y="119944"/>
                </a:lnTo>
                <a:lnTo>
                  <a:pt x="715482" y="153092"/>
                </a:lnTo>
                <a:lnTo>
                  <a:pt x="739842" y="189239"/>
                </a:lnTo>
                <a:lnTo>
                  <a:pt x="759430" y="228050"/>
                </a:lnTo>
                <a:lnTo>
                  <a:pt x="773877" y="269191"/>
                </a:lnTo>
                <a:lnTo>
                  <a:pt x="782814" y="312327"/>
                </a:lnTo>
                <a:lnTo>
                  <a:pt x="785876" y="357124"/>
                </a:lnTo>
                <a:lnTo>
                  <a:pt x="782814" y="401947"/>
                </a:lnTo>
                <a:lnTo>
                  <a:pt x="773877" y="445106"/>
                </a:lnTo>
                <a:lnTo>
                  <a:pt x="759430" y="486266"/>
                </a:lnTo>
                <a:lnTo>
                  <a:pt x="739842" y="525093"/>
                </a:lnTo>
                <a:lnTo>
                  <a:pt x="715482" y="561252"/>
                </a:lnTo>
                <a:lnTo>
                  <a:pt x="686717" y="594410"/>
                </a:lnTo>
                <a:lnTo>
                  <a:pt x="653915" y="624231"/>
                </a:lnTo>
                <a:lnTo>
                  <a:pt x="617444" y="650382"/>
                </a:lnTo>
                <a:lnTo>
                  <a:pt x="577673" y="672528"/>
                </a:lnTo>
                <a:lnTo>
                  <a:pt x="534968" y="690334"/>
                </a:lnTo>
                <a:lnTo>
                  <a:pt x="489699" y="703467"/>
                </a:lnTo>
                <a:lnTo>
                  <a:pt x="442233" y="711592"/>
                </a:lnTo>
                <a:lnTo>
                  <a:pt x="392938" y="714375"/>
                </a:lnTo>
                <a:lnTo>
                  <a:pt x="343642" y="711592"/>
                </a:lnTo>
                <a:lnTo>
                  <a:pt x="296176" y="703467"/>
                </a:lnTo>
                <a:lnTo>
                  <a:pt x="250907" y="690334"/>
                </a:lnTo>
                <a:lnTo>
                  <a:pt x="208202" y="672528"/>
                </a:lnTo>
                <a:lnTo>
                  <a:pt x="168431" y="650382"/>
                </a:lnTo>
                <a:lnTo>
                  <a:pt x="131960" y="624231"/>
                </a:lnTo>
                <a:lnTo>
                  <a:pt x="99158" y="594410"/>
                </a:lnTo>
                <a:lnTo>
                  <a:pt x="70393" y="561252"/>
                </a:lnTo>
                <a:lnTo>
                  <a:pt x="46033" y="525093"/>
                </a:lnTo>
                <a:lnTo>
                  <a:pt x="26445" y="486266"/>
                </a:lnTo>
                <a:lnTo>
                  <a:pt x="11998" y="445106"/>
                </a:lnTo>
                <a:lnTo>
                  <a:pt x="3061" y="401947"/>
                </a:lnTo>
                <a:lnTo>
                  <a:pt x="0" y="3571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8601" y="3286125"/>
            <a:ext cx="3714750" cy="428625"/>
          </a:xfrm>
          <a:custGeom>
            <a:avLst/>
            <a:gdLst/>
            <a:ahLst/>
            <a:cxnLst/>
            <a:rect l="l" t="t" r="r" b="b"/>
            <a:pathLst>
              <a:path w="3714750" h="428625">
                <a:moveTo>
                  <a:pt x="0" y="428625"/>
                </a:moveTo>
                <a:lnTo>
                  <a:pt x="3714749" y="428625"/>
                </a:lnTo>
                <a:lnTo>
                  <a:pt x="3714749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24" y="3286125"/>
            <a:ext cx="4143375" cy="428625"/>
          </a:xfrm>
          <a:custGeom>
            <a:avLst/>
            <a:gdLst/>
            <a:ahLst/>
            <a:cxnLst/>
            <a:rect l="l" t="t" r="r" b="b"/>
            <a:pathLst>
              <a:path w="4143375" h="428625">
                <a:moveTo>
                  <a:pt x="0" y="428625"/>
                </a:moveTo>
                <a:lnTo>
                  <a:pt x="4143375" y="428625"/>
                </a:lnTo>
                <a:lnTo>
                  <a:pt x="414337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904875"/>
            <a:ext cx="5517515" cy="381000"/>
          </a:xfrm>
          <a:custGeom>
            <a:avLst/>
            <a:gdLst/>
            <a:ahLst/>
            <a:cxnLst/>
            <a:rect l="l" t="t" r="r" b="b"/>
            <a:pathLst>
              <a:path w="5517515" h="381000">
                <a:moveTo>
                  <a:pt x="0" y="381000"/>
                </a:moveTo>
                <a:lnTo>
                  <a:pt x="5517261" y="381000"/>
                </a:lnTo>
                <a:lnTo>
                  <a:pt x="551726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0000">
              <a:alpha val="211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7068" y="969518"/>
            <a:ext cx="501205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TRANSMISSION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|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PLANT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HIRE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|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MINING &amp;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SUPPLIES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61053" y="3714750"/>
            <a:ext cx="428625" cy="3521710"/>
          </a:xfrm>
          <a:custGeom>
            <a:avLst/>
            <a:gdLst/>
            <a:ahLst/>
            <a:cxnLst/>
            <a:rect l="l" t="t" r="r" b="b"/>
            <a:pathLst>
              <a:path w="428625" h="3521709">
                <a:moveTo>
                  <a:pt x="0" y="3521582"/>
                </a:moveTo>
                <a:lnTo>
                  <a:pt x="428625" y="3521582"/>
                </a:lnTo>
                <a:lnTo>
                  <a:pt x="428625" y="0"/>
                </a:lnTo>
                <a:lnTo>
                  <a:pt x="0" y="0"/>
                </a:lnTo>
                <a:lnTo>
                  <a:pt x="0" y="3521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1053" y="3714750"/>
            <a:ext cx="428625" cy="3521710"/>
          </a:xfrm>
          <a:custGeom>
            <a:avLst/>
            <a:gdLst/>
            <a:ahLst/>
            <a:cxnLst/>
            <a:rect l="l" t="t" r="r" b="b"/>
            <a:pathLst>
              <a:path w="428625" h="3521709">
                <a:moveTo>
                  <a:pt x="0" y="3521582"/>
                </a:moveTo>
                <a:lnTo>
                  <a:pt x="428625" y="3521582"/>
                </a:lnTo>
                <a:lnTo>
                  <a:pt x="428625" y="0"/>
                </a:lnTo>
                <a:lnTo>
                  <a:pt x="0" y="0"/>
                </a:lnTo>
                <a:lnTo>
                  <a:pt x="0" y="352158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24" y="2857500"/>
            <a:ext cx="428625" cy="4378960"/>
          </a:xfrm>
          <a:custGeom>
            <a:avLst/>
            <a:gdLst/>
            <a:ahLst/>
            <a:cxnLst/>
            <a:rect l="l" t="t" r="r" b="b"/>
            <a:pathLst>
              <a:path w="428625" h="4378959">
                <a:moveTo>
                  <a:pt x="0" y="4378833"/>
                </a:moveTo>
                <a:lnTo>
                  <a:pt x="428625" y="4378833"/>
                </a:lnTo>
                <a:lnTo>
                  <a:pt x="428625" y="0"/>
                </a:lnTo>
                <a:lnTo>
                  <a:pt x="0" y="0"/>
                </a:lnTo>
                <a:lnTo>
                  <a:pt x="0" y="4378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24" y="2857500"/>
            <a:ext cx="428625" cy="4378960"/>
          </a:xfrm>
          <a:custGeom>
            <a:avLst/>
            <a:gdLst/>
            <a:ahLst/>
            <a:cxnLst/>
            <a:rect l="l" t="t" r="r" b="b"/>
            <a:pathLst>
              <a:path w="428625" h="4378959">
                <a:moveTo>
                  <a:pt x="0" y="4378833"/>
                </a:moveTo>
                <a:lnTo>
                  <a:pt x="428625" y="4378833"/>
                </a:lnTo>
                <a:lnTo>
                  <a:pt x="428625" y="0"/>
                </a:lnTo>
                <a:lnTo>
                  <a:pt x="0" y="0"/>
                </a:lnTo>
                <a:lnTo>
                  <a:pt x="0" y="43788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4762" y="3142534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0" y="0"/>
                </a:moveTo>
                <a:lnTo>
                  <a:pt x="433362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8599" y="2928988"/>
            <a:ext cx="2496820" cy="369570"/>
          </a:xfrm>
          <a:custGeom>
            <a:avLst/>
            <a:gdLst/>
            <a:ahLst/>
            <a:cxnLst/>
            <a:rect l="l" t="t" r="r" b="b"/>
            <a:pathLst>
              <a:path w="2496820" h="369570">
                <a:moveTo>
                  <a:pt x="0" y="369328"/>
                </a:moveTo>
                <a:lnTo>
                  <a:pt x="2496312" y="369328"/>
                </a:lnTo>
                <a:lnTo>
                  <a:pt x="249631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7593" y="2959861"/>
            <a:ext cx="22034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sz="1800" b="1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Introduction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12819" y="3961638"/>
            <a:ext cx="2273300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DELEVEX  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909  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MANAGEMENT   </a:t>
            </a:r>
            <a:r>
              <a:rPr sz="1100" b="1" spc="-10" dirty="0">
                <a:latin typeface="Calibri"/>
                <a:cs typeface="Calibri"/>
              </a:rPr>
              <a:t>has </a:t>
            </a:r>
            <a:r>
              <a:rPr sz="1100" b="1" spc="6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in</a:t>
            </a:r>
            <a:endParaRPr sz="11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excess, </a:t>
            </a:r>
            <a:r>
              <a:rPr sz="1100" b="1" spc="-10" dirty="0">
                <a:latin typeface="Calibri"/>
                <a:cs typeface="Calibri"/>
              </a:rPr>
              <a:t>over </a:t>
            </a:r>
            <a:r>
              <a:rPr sz="1100" b="1" dirty="0">
                <a:latin typeface="Calibri"/>
                <a:cs typeface="Calibri"/>
              </a:rPr>
              <a:t>25 </a:t>
            </a:r>
            <a:r>
              <a:rPr sz="1100" b="1" spc="-10" dirty="0">
                <a:latin typeface="Calibri"/>
                <a:cs typeface="Calibri"/>
              </a:rPr>
              <a:t>years </a:t>
            </a:r>
            <a:r>
              <a:rPr sz="1100" b="1" spc="-5" dirty="0">
                <a:latin typeface="Calibri"/>
                <a:cs typeface="Calibri"/>
              </a:rPr>
              <a:t>experience  behind them </a:t>
            </a:r>
            <a:r>
              <a:rPr sz="1100" b="1" dirty="0">
                <a:latin typeface="Calibri"/>
                <a:cs typeface="Calibri"/>
              </a:rPr>
              <a:t>in </a:t>
            </a:r>
            <a:r>
              <a:rPr sz="1100" b="1" spc="-5" dirty="0">
                <a:latin typeface="Calibri"/>
                <a:cs typeface="Calibri"/>
              </a:rPr>
              <a:t>all plant </a:t>
            </a:r>
            <a:r>
              <a:rPr sz="1100" b="1" dirty="0">
                <a:latin typeface="Calibri"/>
                <a:cs typeface="Calibri"/>
              </a:rPr>
              <a:t>hire </a:t>
            </a:r>
            <a:r>
              <a:rPr sz="1100" b="1" spc="-5" dirty="0">
                <a:latin typeface="Calibri"/>
                <a:cs typeface="Calibri"/>
              </a:rPr>
              <a:t>and  repairs/Mining and Industrial  supplies.       This       knowledge     </a:t>
            </a:r>
            <a:r>
              <a:rPr sz="1100" b="1" spc="1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and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12819" y="4800219"/>
            <a:ext cx="2273300" cy="232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experience </a:t>
            </a:r>
            <a:r>
              <a:rPr sz="1100" b="1" spc="-10" dirty="0">
                <a:latin typeface="Calibri"/>
                <a:cs typeface="Calibri"/>
              </a:rPr>
              <a:t>has </a:t>
            </a:r>
            <a:r>
              <a:rPr sz="1100" b="1" spc="-5" dirty="0">
                <a:latin typeface="Calibri"/>
                <a:cs typeface="Calibri"/>
              </a:rPr>
              <a:t>enabled </a:t>
            </a:r>
            <a:r>
              <a:rPr sz="1100" b="1" spc="-10" dirty="0">
                <a:latin typeface="Calibri"/>
                <a:cs typeface="Calibri"/>
              </a:rPr>
              <a:t>us </a:t>
            </a:r>
            <a:r>
              <a:rPr sz="1100" b="1" dirty="0">
                <a:latin typeface="Calibri"/>
                <a:cs typeface="Calibri"/>
              </a:rPr>
              <a:t>to </a:t>
            </a:r>
            <a:r>
              <a:rPr sz="1100" b="1" spc="-5" dirty="0">
                <a:latin typeface="Calibri"/>
                <a:cs typeface="Calibri"/>
              </a:rPr>
              <a:t>source  </a:t>
            </a:r>
            <a:r>
              <a:rPr sz="1100" b="1" dirty="0">
                <a:latin typeface="Calibri"/>
                <a:cs typeface="Calibri"/>
              </a:rPr>
              <a:t>top </a:t>
            </a:r>
            <a:r>
              <a:rPr sz="1100" b="1" spc="-5" dirty="0">
                <a:latin typeface="Calibri"/>
                <a:cs typeface="Calibri"/>
              </a:rPr>
              <a:t>quality products </a:t>
            </a:r>
            <a:r>
              <a:rPr sz="1100" b="1" spc="-10" dirty="0">
                <a:latin typeface="Calibri"/>
                <a:cs typeface="Calibri"/>
              </a:rPr>
              <a:t>at </a:t>
            </a:r>
            <a:r>
              <a:rPr sz="1100" b="1" spc="-5" dirty="0">
                <a:latin typeface="Calibri"/>
                <a:cs typeface="Calibri"/>
              </a:rPr>
              <a:t>extremely  </a:t>
            </a:r>
            <a:r>
              <a:rPr sz="1100" b="1" dirty="0">
                <a:latin typeface="Calibri"/>
                <a:cs typeface="Calibri"/>
              </a:rPr>
              <a:t>competitive </a:t>
            </a:r>
            <a:r>
              <a:rPr sz="1100" b="1" spc="-5" dirty="0">
                <a:latin typeface="Calibri"/>
                <a:cs typeface="Calibri"/>
              </a:rPr>
              <a:t>prices through </a:t>
            </a: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vast  </a:t>
            </a:r>
            <a:r>
              <a:rPr sz="1100" b="1" dirty="0">
                <a:latin typeface="Calibri"/>
                <a:cs typeface="Calibri"/>
              </a:rPr>
              <a:t>network </a:t>
            </a:r>
            <a:r>
              <a:rPr sz="1100" b="1" spc="-5" dirty="0">
                <a:latin typeface="Calibri"/>
                <a:cs typeface="Calibri"/>
              </a:rPr>
              <a:t>of major</a:t>
            </a:r>
            <a:r>
              <a:rPr sz="1100" b="1" spc="-1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suppliers.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DELEVEX 909 </a:t>
            </a:r>
            <a:r>
              <a:rPr sz="1100" b="1" spc="-5" dirty="0">
                <a:latin typeface="Calibri"/>
                <a:cs typeface="Calibri"/>
              </a:rPr>
              <a:t>strive </a:t>
            </a:r>
            <a:r>
              <a:rPr sz="1100" b="1" dirty="0">
                <a:latin typeface="Calibri"/>
                <a:cs typeface="Calibri"/>
              </a:rPr>
              <a:t>to </a:t>
            </a:r>
            <a:r>
              <a:rPr sz="1100" b="1" spc="-5" dirty="0">
                <a:latin typeface="Calibri"/>
                <a:cs typeface="Calibri"/>
              </a:rPr>
              <a:t>be on </a:t>
            </a:r>
            <a:r>
              <a:rPr sz="1100" b="1" dirty="0">
                <a:latin typeface="Calibri"/>
                <a:cs typeface="Calibri"/>
              </a:rPr>
              <a:t>top </a:t>
            </a:r>
            <a:r>
              <a:rPr sz="1100" b="1" spc="-5" dirty="0">
                <a:latin typeface="Calibri"/>
                <a:cs typeface="Calibri"/>
              </a:rPr>
              <a:t>of all  new technology </a:t>
            </a:r>
            <a:r>
              <a:rPr sz="1100" b="1" dirty="0">
                <a:latin typeface="Calibri"/>
                <a:cs typeface="Calibri"/>
              </a:rPr>
              <a:t>to </a:t>
            </a:r>
            <a:r>
              <a:rPr sz="1100" b="1" spc="-5" dirty="0">
                <a:latin typeface="Calibri"/>
                <a:cs typeface="Calibri"/>
              </a:rPr>
              <a:t>supply exiting tools  and equipment </a:t>
            </a:r>
            <a:r>
              <a:rPr sz="1100" b="1" dirty="0">
                <a:latin typeface="Calibri"/>
                <a:cs typeface="Calibri"/>
              </a:rPr>
              <a:t>to </a:t>
            </a:r>
            <a:r>
              <a:rPr sz="1100" b="1" spc="-5" dirty="0">
                <a:latin typeface="Calibri"/>
                <a:cs typeface="Calibri"/>
              </a:rPr>
              <a:t>help our Customer  </a:t>
            </a:r>
            <a:r>
              <a:rPr sz="1100" b="1" dirty="0">
                <a:latin typeface="Calibri"/>
                <a:cs typeface="Calibri"/>
              </a:rPr>
              <a:t>Range to </a:t>
            </a:r>
            <a:r>
              <a:rPr sz="1100" b="1" spc="-5" dirty="0">
                <a:latin typeface="Calibri"/>
                <a:cs typeface="Calibri"/>
              </a:rPr>
              <a:t>perform their duties at </a:t>
            </a:r>
            <a:r>
              <a:rPr sz="1100" b="1" dirty="0">
                <a:latin typeface="Calibri"/>
                <a:cs typeface="Calibri"/>
              </a:rPr>
              <a:t>the  </a:t>
            </a:r>
            <a:r>
              <a:rPr sz="1100" b="1" spc="-5" dirty="0">
                <a:latin typeface="Calibri"/>
                <a:cs typeface="Calibri"/>
              </a:rPr>
              <a:t>most ease </a:t>
            </a:r>
            <a:r>
              <a:rPr sz="1100" b="1" spc="-10" dirty="0">
                <a:latin typeface="Calibri"/>
                <a:cs typeface="Calibri"/>
              </a:rPr>
              <a:t>as </a:t>
            </a:r>
            <a:r>
              <a:rPr sz="1100" b="1" spc="-5" dirty="0">
                <a:latin typeface="Calibri"/>
                <a:cs typeface="Calibri"/>
              </a:rPr>
              <a:t>possible </a:t>
            </a:r>
            <a:r>
              <a:rPr sz="1100" b="1" dirty="0">
                <a:latin typeface="Calibri"/>
                <a:cs typeface="Calibri"/>
              </a:rPr>
              <a:t>! We </a:t>
            </a:r>
            <a:r>
              <a:rPr sz="1100" b="1" spc="-5" dirty="0">
                <a:latin typeface="Calibri"/>
                <a:cs typeface="Calibri"/>
              </a:rPr>
              <a:t>have </a:t>
            </a:r>
            <a:r>
              <a:rPr sz="1100" b="1" dirty="0">
                <a:latin typeface="Calibri"/>
                <a:cs typeface="Calibri"/>
              </a:rPr>
              <a:t>a  </a:t>
            </a:r>
            <a:r>
              <a:rPr sz="1100" b="1" spc="-5" dirty="0">
                <a:latin typeface="Calibri"/>
                <a:cs typeface="Calibri"/>
              </a:rPr>
              <a:t>Head </a:t>
            </a:r>
            <a:r>
              <a:rPr sz="1100" b="1" dirty="0">
                <a:latin typeface="Calibri"/>
                <a:cs typeface="Calibri"/>
              </a:rPr>
              <a:t>Office located </a:t>
            </a:r>
            <a:r>
              <a:rPr sz="1100" b="1" spc="-5" dirty="0">
                <a:latin typeface="Calibri"/>
                <a:cs typeface="Calibri"/>
              </a:rPr>
              <a:t>in Witbank,  Mpumalanga and </a:t>
            </a: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10" dirty="0">
                <a:latin typeface="Calibri"/>
                <a:cs typeface="Calibri"/>
              </a:rPr>
              <a:t>branch </a:t>
            </a:r>
            <a:r>
              <a:rPr sz="1100" b="1" spc="-5" dirty="0">
                <a:latin typeface="Calibri"/>
                <a:cs typeface="Calibri"/>
              </a:rPr>
              <a:t>started  operating </a:t>
            </a:r>
            <a:r>
              <a:rPr sz="1100" b="1" dirty="0">
                <a:latin typeface="Calibri"/>
                <a:cs typeface="Calibri"/>
              </a:rPr>
              <a:t>in </a:t>
            </a:r>
            <a:r>
              <a:rPr sz="1100" b="1" spc="-5" dirty="0">
                <a:latin typeface="Calibri"/>
                <a:cs typeface="Calibri"/>
              </a:rPr>
              <a:t>Standerton/Lekwa  Mpumalanga.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40232" y="3385565"/>
            <a:ext cx="589153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DELEVEX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909, </a:t>
            </a:r>
            <a:r>
              <a:rPr sz="1100" b="1" spc="-10" dirty="0">
                <a:solidFill>
                  <a:srgbClr val="C00000"/>
                </a:solidFill>
                <a:latin typeface="Calibri"/>
                <a:cs typeface="Calibri"/>
              </a:rPr>
              <a:t>MINING 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SUPPLIES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&amp; </a:t>
            </a: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RENTAL EQUIPMENT </a:t>
            </a:r>
            <a:r>
              <a:rPr sz="1100" b="1" spc="-5" dirty="0">
                <a:latin typeface="Calibri"/>
                <a:cs typeface="Calibri"/>
              </a:rPr>
              <a:t>began after we realized there was </a:t>
            </a: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dire  need </a:t>
            </a:r>
            <a:r>
              <a:rPr sz="1100" b="1" dirty="0">
                <a:latin typeface="Calibri"/>
                <a:cs typeface="Calibri"/>
              </a:rPr>
              <a:t>in the mining </a:t>
            </a:r>
            <a:r>
              <a:rPr sz="1100" b="1" spc="-5" dirty="0">
                <a:latin typeface="Calibri"/>
                <a:cs typeface="Calibri"/>
              </a:rPr>
              <a:t>and industrial field </a:t>
            </a:r>
            <a:r>
              <a:rPr sz="1100" b="1" spc="-10" dirty="0">
                <a:latin typeface="Calibri"/>
                <a:cs typeface="Calibri"/>
              </a:rPr>
              <a:t>for </a:t>
            </a: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supplier </a:t>
            </a:r>
            <a:r>
              <a:rPr sz="1100" b="1" dirty="0">
                <a:latin typeface="Calibri"/>
                <a:cs typeface="Calibri"/>
              </a:rPr>
              <a:t>who could </a:t>
            </a:r>
            <a:r>
              <a:rPr sz="1100" b="1" spc="-5" dirty="0">
                <a:latin typeface="Calibri"/>
                <a:cs typeface="Calibri"/>
              </a:rPr>
              <a:t>deliver quality products and services  on </a:t>
            </a:r>
            <a:r>
              <a:rPr sz="1100" b="1" dirty="0">
                <a:latin typeface="Calibri"/>
                <a:cs typeface="Calibri"/>
              </a:rPr>
              <a:t>time </a:t>
            </a:r>
            <a:r>
              <a:rPr sz="1100" b="1" spc="-5" dirty="0">
                <a:latin typeface="Calibri"/>
                <a:cs typeface="Calibri"/>
              </a:rPr>
              <a:t>at </a:t>
            </a:r>
            <a:r>
              <a:rPr sz="1100" b="1" dirty="0">
                <a:latin typeface="Calibri"/>
                <a:cs typeface="Calibri"/>
              </a:rPr>
              <a:t>the right</a:t>
            </a:r>
            <a:r>
              <a:rPr sz="1100" b="1" spc="-9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price.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0232" y="4071365"/>
            <a:ext cx="2957195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b="1" spc="-5" dirty="0">
                <a:solidFill>
                  <a:srgbClr val="C00000"/>
                </a:solidFill>
                <a:latin typeface="Calibri"/>
                <a:cs typeface="Calibri"/>
              </a:rPr>
              <a:t>DELEVEX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909 </a:t>
            </a:r>
            <a:r>
              <a:rPr sz="1100" b="1" dirty="0">
                <a:latin typeface="Calibri"/>
                <a:cs typeface="Calibri"/>
              </a:rPr>
              <a:t>is a Level </a:t>
            </a:r>
            <a:r>
              <a:rPr lang="en-US" sz="1100" b="1" dirty="0" smtClean="0">
                <a:latin typeface="Calibri"/>
                <a:cs typeface="Calibri"/>
              </a:rPr>
              <a:t>2</a:t>
            </a:r>
            <a:r>
              <a:rPr sz="1100" b="1" dirty="0" smtClean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B-BBEE </a:t>
            </a:r>
            <a:r>
              <a:rPr sz="1100" b="1" spc="-5" dirty="0">
                <a:latin typeface="Calibri"/>
                <a:cs typeface="Calibri"/>
              </a:rPr>
              <a:t>Contributor </a:t>
            </a:r>
            <a:r>
              <a:rPr sz="1100" b="1" dirty="0">
                <a:latin typeface="Calibri"/>
                <a:cs typeface="Calibri"/>
              </a:rPr>
              <a:t>with  100% Recognition Level </a:t>
            </a:r>
            <a:r>
              <a:rPr sz="1100" b="1" spc="-5" dirty="0">
                <a:latin typeface="Calibri"/>
                <a:cs typeface="Calibri"/>
              </a:rPr>
              <a:t>as verified by </a:t>
            </a:r>
            <a:r>
              <a:rPr sz="1100" b="1" dirty="0">
                <a:latin typeface="Calibri"/>
                <a:cs typeface="Calibri"/>
              </a:rPr>
              <a:t>the </a:t>
            </a:r>
            <a:r>
              <a:rPr sz="1100" b="1" spc="-5" dirty="0">
                <a:latin typeface="Calibri"/>
                <a:cs typeface="Calibri"/>
              </a:rPr>
              <a:t>National  Empowerment </a:t>
            </a:r>
            <a:r>
              <a:rPr sz="1100" b="1" dirty="0">
                <a:latin typeface="Calibri"/>
                <a:cs typeface="Calibri"/>
              </a:rPr>
              <a:t>Rating Agency </a:t>
            </a:r>
            <a:r>
              <a:rPr sz="1100" b="1" spc="-5" dirty="0">
                <a:latin typeface="Calibri"/>
                <a:cs typeface="Calibri"/>
              </a:rPr>
              <a:t>of South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Africa.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23867" y="7215631"/>
            <a:ext cx="2357755" cy="1905"/>
          </a:xfrm>
          <a:custGeom>
            <a:avLst/>
            <a:gdLst/>
            <a:ahLst/>
            <a:cxnLst/>
            <a:rect l="l" t="t" r="r" b="b"/>
            <a:pathLst>
              <a:path w="2357754" h="1904">
                <a:moveTo>
                  <a:pt x="0" y="0"/>
                </a:moveTo>
                <a:lnTo>
                  <a:pt x="2357501" y="165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7759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4">
                <a:moveTo>
                  <a:pt x="0" y="0"/>
                </a:moveTo>
                <a:lnTo>
                  <a:pt x="1071549" y="1650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0416" y="130047"/>
            <a:ext cx="44316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HDPE AND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GALVANIZED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PIPES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FITTINGS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24" y="3634359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4">
                <a:moveTo>
                  <a:pt x="0" y="0"/>
                </a:moveTo>
                <a:lnTo>
                  <a:pt x="1071548" y="1524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6746" y="3202304"/>
            <a:ext cx="5001260" cy="1905"/>
          </a:xfrm>
          <a:custGeom>
            <a:avLst/>
            <a:gdLst/>
            <a:ahLst/>
            <a:cxnLst/>
            <a:rect l="l" t="t" r="r" b="b"/>
            <a:pathLst>
              <a:path w="5001260" h="1905">
                <a:moveTo>
                  <a:pt x="0" y="0"/>
                </a:moveTo>
                <a:lnTo>
                  <a:pt x="5000726" y="1524"/>
                </a:lnTo>
              </a:path>
            </a:pathLst>
          </a:custGeom>
          <a:ln w="9525">
            <a:solidFill>
              <a:srgbClr val="9F7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6324" y="1753996"/>
            <a:ext cx="5057775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supply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installation 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HDPE,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POLY </a:t>
            </a:r>
            <a:r>
              <a:rPr sz="1100" b="1" spc="-5" dirty="0" smtClean="0">
                <a:solidFill>
                  <a:srgbClr val="FFFFFF"/>
                </a:solidFill>
                <a:latin typeface="Calibri"/>
                <a:cs typeface="Calibri"/>
              </a:rPr>
              <a:t>PROPYLE</a:t>
            </a:r>
            <a:r>
              <a:rPr sz="1100" b="1" dirty="0" smtClean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100" b="1" spc="-5" dirty="0" smtClean="0">
                <a:solidFill>
                  <a:srgbClr val="FFFFFF"/>
                </a:solidFill>
                <a:latin typeface="Calibri"/>
                <a:cs typeface="Calibri"/>
              </a:rPr>
              <a:t>GALVANIZE</a:t>
            </a:r>
            <a:r>
              <a:rPr sz="1100" b="1" dirty="0" smtClean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pipe 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fittings.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HDPE Sheeting also available. HDPE Stubs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T/D flanges, Victaulic stubs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clamps, Tak stubs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clamps, Saddles, bends, tee-pieces, laterals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etc.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Fabricated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 client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specifications. Stainless steel pipe repair clamps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fittings.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Full range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galvanized pipe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fittings.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Pipe repair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kits.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Full range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p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quality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cost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saving Electro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fusion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fittings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and equipment. Full range of quality compression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fittings.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Manifolds  built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client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specifications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including fire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hydrants.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085588"/>
            <a:ext cx="980732" cy="3168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4396" y="625220"/>
            <a:ext cx="5095875" cy="1000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746" y="4355972"/>
            <a:ext cx="5113020" cy="1944370"/>
          </a:xfrm>
          <a:custGeom>
            <a:avLst/>
            <a:gdLst/>
            <a:ahLst/>
            <a:cxnLst/>
            <a:rect l="l" t="t" r="r" b="b"/>
            <a:pathLst>
              <a:path w="5113020" h="1944370">
                <a:moveTo>
                  <a:pt x="4788509" y="0"/>
                </a:moveTo>
                <a:lnTo>
                  <a:pt x="324078" y="0"/>
                </a:lnTo>
                <a:lnTo>
                  <a:pt x="276197" y="3512"/>
                </a:lnTo>
                <a:lnTo>
                  <a:pt x="230495" y="13716"/>
                </a:lnTo>
                <a:lnTo>
                  <a:pt x="187472" y="30111"/>
                </a:lnTo>
                <a:lnTo>
                  <a:pt x="147632" y="52196"/>
                </a:lnTo>
                <a:lnTo>
                  <a:pt x="111475" y="79472"/>
                </a:lnTo>
                <a:lnTo>
                  <a:pt x="79504" y="111438"/>
                </a:lnTo>
                <a:lnTo>
                  <a:pt x="52221" y="147594"/>
                </a:lnTo>
                <a:lnTo>
                  <a:pt x="30127" y="187438"/>
                </a:lnTo>
                <a:lnTo>
                  <a:pt x="13724" y="230472"/>
                </a:lnTo>
                <a:lnTo>
                  <a:pt x="3514" y="276193"/>
                </a:lnTo>
                <a:lnTo>
                  <a:pt x="0" y="324103"/>
                </a:lnTo>
                <a:lnTo>
                  <a:pt x="0" y="1620139"/>
                </a:lnTo>
                <a:lnTo>
                  <a:pt x="3514" y="1668020"/>
                </a:lnTo>
                <a:lnTo>
                  <a:pt x="13724" y="1713724"/>
                </a:lnTo>
                <a:lnTo>
                  <a:pt x="30127" y="1756749"/>
                </a:lnTo>
                <a:lnTo>
                  <a:pt x="52221" y="1796592"/>
                </a:lnTo>
                <a:lnTo>
                  <a:pt x="79504" y="1832752"/>
                </a:lnTo>
                <a:lnTo>
                  <a:pt x="111475" y="1864727"/>
                </a:lnTo>
                <a:lnTo>
                  <a:pt x="147632" y="1892014"/>
                </a:lnTo>
                <a:lnTo>
                  <a:pt x="187472" y="1914111"/>
                </a:lnTo>
                <a:lnTo>
                  <a:pt x="230495" y="1930516"/>
                </a:lnTo>
                <a:lnTo>
                  <a:pt x="276197" y="1940727"/>
                </a:lnTo>
                <a:lnTo>
                  <a:pt x="324078" y="1944243"/>
                </a:lnTo>
                <a:lnTo>
                  <a:pt x="4788509" y="1944243"/>
                </a:lnTo>
                <a:lnTo>
                  <a:pt x="4836390" y="1940727"/>
                </a:lnTo>
                <a:lnTo>
                  <a:pt x="4882095" y="1930516"/>
                </a:lnTo>
                <a:lnTo>
                  <a:pt x="4925119" y="1914111"/>
                </a:lnTo>
                <a:lnTo>
                  <a:pt x="4964963" y="1892014"/>
                </a:lnTo>
                <a:lnTo>
                  <a:pt x="5001123" y="1864727"/>
                </a:lnTo>
                <a:lnTo>
                  <a:pt x="5033097" y="1832752"/>
                </a:lnTo>
                <a:lnTo>
                  <a:pt x="5060384" y="1796592"/>
                </a:lnTo>
                <a:lnTo>
                  <a:pt x="5082481" y="1756749"/>
                </a:lnTo>
                <a:lnTo>
                  <a:pt x="5098886" y="1713724"/>
                </a:lnTo>
                <a:lnTo>
                  <a:pt x="5109098" y="1668020"/>
                </a:lnTo>
                <a:lnTo>
                  <a:pt x="5112613" y="1620139"/>
                </a:lnTo>
                <a:lnTo>
                  <a:pt x="5112613" y="324103"/>
                </a:lnTo>
                <a:lnTo>
                  <a:pt x="5109098" y="276193"/>
                </a:lnTo>
                <a:lnTo>
                  <a:pt x="5098886" y="230472"/>
                </a:lnTo>
                <a:lnTo>
                  <a:pt x="5082481" y="187438"/>
                </a:lnTo>
                <a:lnTo>
                  <a:pt x="5060384" y="147594"/>
                </a:lnTo>
                <a:lnTo>
                  <a:pt x="5033097" y="111438"/>
                </a:lnTo>
                <a:lnTo>
                  <a:pt x="5001123" y="79472"/>
                </a:lnTo>
                <a:lnTo>
                  <a:pt x="4964963" y="52196"/>
                </a:lnTo>
                <a:lnTo>
                  <a:pt x="4925119" y="30111"/>
                </a:lnTo>
                <a:lnTo>
                  <a:pt x="4882095" y="13716"/>
                </a:lnTo>
                <a:lnTo>
                  <a:pt x="4836390" y="3512"/>
                </a:lnTo>
                <a:lnTo>
                  <a:pt x="4788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6746" y="4355972"/>
            <a:ext cx="5113020" cy="1944370"/>
          </a:xfrm>
          <a:custGeom>
            <a:avLst/>
            <a:gdLst/>
            <a:ahLst/>
            <a:cxnLst/>
            <a:rect l="l" t="t" r="r" b="b"/>
            <a:pathLst>
              <a:path w="5113020" h="1944370">
                <a:moveTo>
                  <a:pt x="0" y="324103"/>
                </a:moveTo>
                <a:lnTo>
                  <a:pt x="3514" y="276193"/>
                </a:lnTo>
                <a:lnTo>
                  <a:pt x="13724" y="230472"/>
                </a:lnTo>
                <a:lnTo>
                  <a:pt x="30127" y="187438"/>
                </a:lnTo>
                <a:lnTo>
                  <a:pt x="52221" y="147594"/>
                </a:lnTo>
                <a:lnTo>
                  <a:pt x="79504" y="111438"/>
                </a:lnTo>
                <a:lnTo>
                  <a:pt x="111475" y="79472"/>
                </a:lnTo>
                <a:lnTo>
                  <a:pt x="147632" y="52196"/>
                </a:lnTo>
                <a:lnTo>
                  <a:pt x="187472" y="30111"/>
                </a:lnTo>
                <a:lnTo>
                  <a:pt x="230495" y="13716"/>
                </a:lnTo>
                <a:lnTo>
                  <a:pt x="276197" y="3512"/>
                </a:lnTo>
                <a:lnTo>
                  <a:pt x="324078" y="0"/>
                </a:lnTo>
                <a:lnTo>
                  <a:pt x="4788509" y="0"/>
                </a:lnTo>
                <a:lnTo>
                  <a:pt x="4836390" y="3512"/>
                </a:lnTo>
                <a:lnTo>
                  <a:pt x="4882095" y="13716"/>
                </a:lnTo>
                <a:lnTo>
                  <a:pt x="4925119" y="30111"/>
                </a:lnTo>
                <a:lnTo>
                  <a:pt x="4964963" y="52196"/>
                </a:lnTo>
                <a:lnTo>
                  <a:pt x="5001123" y="79472"/>
                </a:lnTo>
                <a:lnTo>
                  <a:pt x="5033097" y="111438"/>
                </a:lnTo>
                <a:lnTo>
                  <a:pt x="5060384" y="147594"/>
                </a:lnTo>
                <a:lnTo>
                  <a:pt x="5082481" y="187438"/>
                </a:lnTo>
                <a:lnTo>
                  <a:pt x="5098886" y="230472"/>
                </a:lnTo>
                <a:lnTo>
                  <a:pt x="5109098" y="276193"/>
                </a:lnTo>
                <a:lnTo>
                  <a:pt x="5112613" y="324103"/>
                </a:lnTo>
                <a:lnTo>
                  <a:pt x="5112613" y="1620139"/>
                </a:lnTo>
                <a:lnTo>
                  <a:pt x="5109098" y="1668020"/>
                </a:lnTo>
                <a:lnTo>
                  <a:pt x="5098886" y="1713724"/>
                </a:lnTo>
                <a:lnTo>
                  <a:pt x="5082481" y="1756749"/>
                </a:lnTo>
                <a:lnTo>
                  <a:pt x="5060384" y="1796592"/>
                </a:lnTo>
                <a:lnTo>
                  <a:pt x="5033097" y="1832752"/>
                </a:lnTo>
                <a:lnTo>
                  <a:pt x="5001123" y="1864727"/>
                </a:lnTo>
                <a:lnTo>
                  <a:pt x="4964963" y="1892014"/>
                </a:lnTo>
                <a:lnTo>
                  <a:pt x="4925119" y="1914111"/>
                </a:lnTo>
                <a:lnTo>
                  <a:pt x="4882095" y="1930516"/>
                </a:lnTo>
                <a:lnTo>
                  <a:pt x="4836390" y="1940727"/>
                </a:lnTo>
                <a:lnTo>
                  <a:pt x="4788509" y="1944243"/>
                </a:lnTo>
                <a:lnTo>
                  <a:pt x="324078" y="1944243"/>
                </a:lnTo>
                <a:lnTo>
                  <a:pt x="276197" y="1940727"/>
                </a:lnTo>
                <a:lnTo>
                  <a:pt x="230495" y="1930516"/>
                </a:lnTo>
                <a:lnTo>
                  <a:pt x="187472" y="1914111"/>
                </a:lnTo>
                <a:lnTo>
                  <a:pt x="147632" y="1892014"/>
                </a:lnTo>
                <a:lnTo>
                  <a:pt x="111475" y="1864727"/>
                </a:lnTo>
                <a:lnTo>
                  <a:pt x="79504" y="1832752"/>
                </a:lnTo>
                <a:lnTo>
                  <a:pt x="52221" y="1796592"/>
                </a:lnTo>
                <a:lnTo>
                  <a:pt x="30127" y="1756749"/>
                </a:lnTo>
                <a:lnTo>
                  <a:pt x="13724" y="1713724"/>
                </a:lnTo>
                <a:lnTo>
                  <a:pt x="3514" y="1668020"/>
                </a:lnTo>
                <a:lnTo>
                  <a:pt x="0" y="1620139"/>
                </a:lnTo>
                <a:lnTo>
                  <a:pt x="0" y="324103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6901" y="4500003"/>
            <a:ext cx="936104" cy="936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7171" y="4355998"/>
            <a:ext cx="1080122" cy="1008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4757" y="4377956"/>
            <a:ext cx="1008113" cy="9141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6688" y="4427994"/>
            <a:ext cx="1070457" cy="936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31824" y="3409950"/>
            <a:ext cx="4721225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MINING &amp;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RE-INFORCED</a:t>
            </a: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HOSES</a:t>
            </a:r>
            <a:endParaRPr sz="2000" dirty="0">
              <a:latin typeface="Calibri"/>
              <a:cs typeface="Calibri"/>
            </a:endParaRPr>
          </a:p>
          <a:p>
            <a:pPr marL="21590" marR="5080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Mining hoses.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Suction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hose. Lay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lat hose.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Bore line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hose (borehole hose).  Re-enforced rubber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slurry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hoses fabricated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client specifications. Re-enforced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rubber bends fabricated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client specifications.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Hydraulic hose also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available.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12747" y="5292102"/>
            <a:ext cx="4022979" cy="8640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1189" y="5292102"/>
            <a:ext cx="1214399" cy="875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23" y="6660260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4">
                <a:moveTo>
                  <a:pt x="0" y="0"/>
                </a:moveTo>
                <a:lnTo>
                  <a:pt x="1071540" y="1523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3756" y="6291579"/>
            <a:ext cx="7969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5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31188" y="6850888"/>
            <a:ext cx="2365375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Full range thermoplastic valves and flow  meters.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Butterfly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valves. Ball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valves.</a:t>
            </a:r>
            <a:endParaRPr sz="1100" dirty="0">
              <a:latin typeface="Calibri"/>
              <a:cs typeface="Calibri"/>
            </a:endParaRPr>
          </a:p>
          <a:p>
            <a:pPr marL="12700" marR="8255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Diaphragm valves.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No n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-return valves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(single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and double doo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r). Pinch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valves.  Valve repairs and</a:t>
            </a:r>
            <a:r>
              <a:rPr sz="11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re-lining.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17035" y="6444234"/>
            <a:ext cx="2592705" cy="1512570"/>
          </a:xfrm>
          <a:custGeom>
            <a:avLst/>
            <a:gdLst/>
            <a:ahLst/>
            <a:cxnLst/>
            <a:rect l="l" t="t" r="r" b="b"/>
            <a:pathLst>
              <a:path w="2592704" h="1512570">
                <a:moveTo>
                  <a:pt x="2340229" y="0"/>
                </a:moveTo>
                <a:lnTo>
                  <a:pt x="251967" y="0"/>
                </a:lnTo>
                <a:lnTo>
                  <a:pt x="206667" y="4058"/>
                </a:lnTo>
                <a:lnTo>
                  <a:pt x="164034" y="15759"/>
                </a:lnTo>
                <a:lnTo>
                  <a:pt x="124779" y="34393"/>
                </a:lnTo>
                <a:lnTo>
                  <a:pt x="89614" y="59248"/>
                </a:lnTo>
                <a:lnTo>
                  <a:pt x="59248" y="89614"/>
                </a:lnTo>
                <a:lnTo>
                  <a:pt x="34393" y="124779"/>
                </a:lnTo>
                <a:lnTo>
                  <a:pt x="15759" y="164034"/>
                </a:lnTo>
                <a:lnTo>
                  <a:pt x="4058" y="206667"/>
                </a:lnTo>
                <a:lnTo>
                  <a:pt x="0" y="251968"/>
                </a:lnTo>
                <a:lnTo>
                  <a:pt x="0" y="1260094"/>
                </a:lnTo>
                <a:lnTo>
                  <a:pt x="4058" y="1305397"/>
                </a:lnTo>
                <a:lnTo>
                  <a:pt x="15759" y="1348037"/>
                </a:lnTo>
                <a:lnTo>
                  <a:pt x="34393" y="1387301"/>
                </a:lnTo>
                <a:lnTo>
                  <a:pt x="59248" y="1422479"/>
                </a:lnTo>
                <a:lnTo>
                  <a:pt x="89614" y="1452857"/>
                </a:lnTo>
                <a:lnTo>
                  <a:pt x="124779" y="1477724"/>
                </a:lnTo>
                <a:lnTo>
                  <a:pt x="164034" y="1496368"/>
                </a:lnTo>
                <a:lnTo>
                  <a:pt x="206667" y="1508077"/>
                </a:lnTo>
                <a:lnTo>
                  <a:pt x="251967" y="1512138"/>
                </a:lnTo>
                <a:lnTo>
                  <a:pt x="2340229" y="1512138"/>
                </a:lnTo>
                <a:lnTo>
                  <a:pt x="2385533" y="1508077"/>
                </a:lnTo>
                <a:lnTo>
                  <a:pt x="2428178" y="1496368"/>
                </a:lnTo>
                <a:lnTo>
                  <a:pt x="2467450" y="1477724"/>
                </a:lnTo>
                <a:lnTo>
                  <a:pt x="2502635" y="1452857"/>
                </a:lnTo>
                <a:lnTo>
                  <a:pt x="2533022" y="1422479"/>
                </a:lnTo>
                <a:lnTo>
                  <a:pt x="2557897" y="1387301"/>
                </a:lnTo>
                <a:lnTo>
                  <a:pt x="2576548" y="1348037"/>
                </a:lnTo>
                <a:lnTo>
                  <a:pt x="2588261" y="1305397"/>
                </a:lnTo>
                <a:lnTo>
                  <a:pt x="2592324" y="1260094"/>
                </a:lnTo>
                <a:lnTo>
                  <a:pt x="2592324" y="251968"/>
                </a:lnTo>
                <a:lnTo>
                  <a:pt x="2588261" y="206667"/>
                </a:lnTo>
                <a:lnTo>
                  <a:pt x="2576548" y="164034"/>
                </a:lnTo>
                <a:lnTo>
                  <a:pt x="2557897" y="124779"/>
                </a:lnTo>
                <a:lnTo>
                  <a:pt x="2533022" y="89614"/>
                </a:lnTo>
                <a:lnTo>
                  <a:pt x="2502635" y="59248"/>
                </a:lnTo>
                <a:lnTo>
                  <a:pt x="2467450" y="34393"/>
                </a:lnTo>
                <a:lnTo>
                  <a:pt x="2428178" y="15759"/>
                </a:lnTo>
                <a:lnTo>
                  <a:pt x="2385533" y="4058"/>
                </a:lnTo>
                <a:lnTo>
                  <a:pt x="2340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7035" y="6444234"/>
            <a:ext cx="2592705" cy="1512570"/>
          </a:xfrm>
          <a:custGeom>
            <a:avLst/>
            <a:gdLst/>
            <a:ahLst/>
            <a:cxnLst/>
            <a:rect l="l" t="t" r="r" b="b"/>
            <a:pathLst>
              <a:path w="2592704" h="1512570">
                <a:moveTo>
                  <a:pt x="0" y="251968"/>
                </a:moveTo>
                <a:lnTo>
                  <a:pt x="4058" y="206667"/>
                </a:lnTo>
                <a:lnTo>
                  <a:pt x="15759" y="164034"/>
                </a:lnTo>
                <a:lnTo>
                  <a:pt x="34393" y="124779"/>
                </a:lnTo>
                <a:lnTo>
                  <a:pt x="59248" y="89614"/>
                </a:lnTo>
                <a:lnTo>
                  <a:pt x="89614" y="59248"/>
                </a:lnTo>
                <a:lnTo>
                  <a:pt x="124779" y="34393"/>
                </a:lnTo>
                <a:lnTo>
                  <a:pt x="164034" y="15759"/>
                </a:lnTo>
                <a:lnTo>
                  <a:pt x="206667" y="4058"/>
                </a:lnTo>
                <a:lnTo>
                  <a:pt x="251967" y="0"/>
                </a:lnTo>
                <a:lnTo>
                  <a:pt x="2340229" y="0"/>
                </a:lnTo>
                <a:lnTo>
                  <a:pt x="2385533" y="4058"/>
                </a:lnTo>
                <a:lnTo>
                  <a:pt x="2428178" y="15759"/>
                </a:lnTo>
                <a:lnTo>
                  <a:pt x="2467450" y="34393"/>
                </a:lnTo>
                <a:lnTo>
                  <a:pt x="2502635" y="59248"/>
                </a:lnTo>
                <a:lnTo>
                  <a:pt x="2533022" y="89614"/>
                </a:lnTo>
                <a:lnTo>
                  <a:pt x="2557897" y="124779"/>
                </a:lnTo>
                <a:lnTo>
                  <a:pt x="2576548" y="164034"/>
                </a:lnTo>
                <a:lnTo>
                  <a:pt x="2588261" y="206667"/>
                </a:lnTo>
                <a:lnTo>
                  <a:pt x="2592324" y="251968"/>
                </a:lnTo>
                <a:lnTo>
                  <a:pt x="2592324" y="1260094"/>
                </a:lnTo>
                <a:lnTo>
                  <a:pt x="2588261" y="1305397"/>
                </a:lnTo>
                <a:lnTo>
                  <a:pt x="2576548" y="1348037"/>
                </a:lnTo>
                <a:lnTo>
                  <a:pt x="2557897" y="1387301"/>
                </a:lnTo>
                <a:lnTo>
                  <a:pt x="2533022" y="1422479"/>
                </a:lnTo>
                <a:lnTo>
                  <a:pt x="2502635" y="1452857"/>
                </a:lnTo>
                <a:lnTo>
                  <a:pt x="2467450" y="1477724"/>
                </a:lnTo>
                <a:lnTo>
                  <a:pt x="2428178" y="1496368"/>
                </a:lnTo>
                <a:lnTo>
                  <a:pt x="2385533" y="1508077"/>
                </a:lnTo>
                <a:lnTo>
                  <a:pt x="2340229" y="1512138"/>
                </a:lnTo>
                <a:lnTo>
                  <a:pt x="251967" y="1512138"/>
                </a:lnTo>
                <a:lnTo>
                  <a:pt x="206667" y="1508077"/>
                </a:lnTo>
                <a:lnTo>
                  <a:pt x="164034" y="1496368"/>
                </a:lnTo>
                <a:lnTo>
                  <a:pt x="124779" y="1477724"/>
                </a:lnTo>
                <a:lnTo>
                  <a:pt x="89614" y="1452857"/>
                </a:lnTo>
                <a:lnTo>
                  <a:pt x="59248" y="1422479"/>
                </a:lnTo>
                <a:lnTo>
                  <a:pt x="34393" y="1387301"/>
                </a:lnTo>
                <a:lnTo>
                  <a:pt x="15759" y="1348037"/>
                </a:lnTo>
                <a:lnTo>
                  <a:pt x="4058" y="1305397"/>
                </a:lnTo>
                <a:lnTo>
                  <a:pt x="0" y="1260094"/>
                </a:lnTo>
                <a:lnTo>
                  <a:pt x="0" y="251968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1053" y="6588238"/>
            <a:ext cx="2304288" cy="1300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84833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5">
                <a:moveTo>
                  <a:pt x="0" y="0"/>
                </a:moveTo>
                <a:lnTo>
                  <a:pt x="1071549" y="1524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0416" y="857250"/>
            <a:ext cx="8064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1267" y="2215895"/>
            <a:ext cx="5748528" cy="2965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746" y="2411729"/>
            <a:ext cx="5160391" cy="2376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3756" y="3750183"/>
            <a:ext cx="5027930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Submersible pumps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, 2” to 8”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Diesel pumps, Centrifugal pumps. Vertical spindle  pumps. Double diaphragm pumps. Mono pumps. PTO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driven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pumps. Booster pumps.  Bare-shaft pumps.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Multi-stage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pumps. Cast-iron, stainless steel or bronze impeller  pumps. Rubber- lined pumps.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VEG80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range smooth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 lo w.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Bare shaft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or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closed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coupled. Slurry Pumps.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(Hire &amp;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Supplies on all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above)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6746" y="5751398"/>
            <a:ext cx="5184521" cy="2348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205260"/>
            <a:ext cx="1044575" cy="1905"/>
          </a:xfrm>
          <a:custGeom>
            <a:avLst/>
            <a:gdLst/>
            <a:ahLst/>
            <a:cxnLst/>
            <a:rect l="l" t="t" r="r" b="b"/>
            <a:pathLst>
              <a:path w="1044575" h="1904">
                <a:moveTo>
                  <a:pt x="0" y="0"/>
                </a:moveTo>
                <a:lnTo>
                  <a:pt x="1044155" y="1485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4800" y="5039614"/>
            <a:ext cx="471678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IRRIGATION SPRAYER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600" dirty="0">
              <a:latin typeface="Calibri"/>
              <a:cs typeface="Calibri"/>
            </a:endParaRPr>
          </a:p>
          <a:p>
            <a:pPr marL="31750" marR="5080">
              <a:lnSpc>
                <a:spcPct val="100000"/>
              </a:lnSpc>
              <a:spcBef>
                <a:spcPts val="38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supply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install a wide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range of sprayers mainly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for dust suppression.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garden sprayers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the big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canon sprayers for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mining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industries.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58973" y="2555748"/>
            <a:ext cx="792480" cy="1008380"/>
          </a:xfrm>
          <a:custGeom>
            <a:avLst/>
            <a:gdLst/>
            <a:ahLst/>
            <a:cxnLst/>
            <a:rect l="l" t="t" r="r" b="b"/>
            <a:pathLst>
              <a:path w="792479" h="1008379">
                <a:moveTo>
                  <a:pt x="396113" y="0"/>
                </a:moveTo>
                <a:lnTo>
                  <a:pt x="352942" y="2957"/>
                </a:lnTo>
                <a:lnTo>
                  <a:pt x="311121" y="11626"/>
                </a:lnTo>
                <a:lnTo>
                  <a:pt x="270889" y="25697"/>
                </a:lnTo>
                <a:lnTo>
                  <a:pt x="232490" y="44864"/>
                </a:lnTo>
                <a:lnTo>
                  <a:pt x="196163" y="68819"/>
                </a:lnTo>
                <a:lnTo>
                  <a:pt x="162150" y="97255"/>
                </a:lnTo>
                <a:lnTo>
                  <a:pt x="130693" y="129864"/>
                </a:lnTo>
                <a:lnTo>
                  <a:pt x="102033" y="166338"/>
                </a:lnTo>
                <a:lnTo>
                  <a:pt x="76411" y="206370"/>
                </a:lnTo>
                <a:lnTo>
                  <a:pt x="54069" y="249653"/>
                </a:lnTo>
                <a:lnTo>
                  <a:pt x="35247" y="295879"/>
                </a:lnTo>
                <a:lnTo>
                  <a:pt x="20188" y="344740"/>
                </a:lnTo>
                <a:lnTo>
                  <a:pt x="9133" y="395930"/>
                </a:lnTo>
                <a:lnTo>
                  <a:pt x="2323" y="449140"/>
                </a:lnTo>
                <a:lnTo>
                  <a:pt x="0" y="504063"/>
                </a:lnTo>
                <a:lnTo>
                  <a:pt x="2323" y="558985"/>
                </a:lnTo>
                <a:lnTo>
                  <a:pt x="9133" y="612195"/>
                </a:lnTo>
                <a:lnTo>
                  <a:pt x="20188" y="663385"/>
                </a:lnTo>
                <a:lnTo>
                  <a:pt x="35247" y="712246"/>
                </a:lnTo>
                <a:lnTo>
                  <a:pt x="54069" y="758472"/>
                </a:lnTo>
                <a:lnTo>
                  <a:pt x="76411" y="801755"/>
                </a:lnTo>
                <a:lnTo>
                  <a:pt x="102033" y="841787"/>
                </a:lnTo>
                <a:lnTo>
                  <a:pt x="130693" y="878261"/>
                </a:lnTo>
                <a:lnTo>
                  <a:pt x="162150" y="910870"/>
                </a:lnTo>
                <a:lnTo>
                  <a:pt x="196163" y="939306"/>
                </a:lnTo>
                <a:lnTo>
                  <a:pt x="232490" y="963261"/>
                </a:lnTo>
                <a:lnTo>
                  <a:pt x="270889" y="982428"/>
                </a:lnTo>
                <a:lnTo>
                  <a:pt x="311121" y="996499"/>
                </a:lnTo>
                <a:lnTo>
                  <a:pt x="352942" y="1005168"/>
                </a:lnTo>
                <a:lnTo>
                  <a:pt x="396113" y="1008126"/>
                </a:lnTo>
                <a:lnTo>
                  <a:pt x="439259" y="1005168"/>
                </a:lnTo>
                <a:lnTo>
                  <a:pt x="481060" y="996499"/>
                </a:lnTo>
                <a:lnTo>
                  <a:pt x="521274" y="982428"/>
                </a:lnTo>
                <a:lnTo>
                  <a:pt x="559658" y="963261"/>
                </a:lnTo>
                <a:lnTo>
                  <a:pt x="595973" y="939306"/>
                </a:lnTo>
                <a:lnTo>
                  <a:pt x="629975" y="910870"/>
                </a:lnTo>
                <a:lnTo>
                  <a:pt x="661424" y="878261"/>
                </a:lnTo>
                <a:lnTo>
                  <a:pt x="690078" y="841787"/>
                </a:lnTo>
                <a:lnTo>
                  <a:pt x="715695" y="801755"/>
                </a:lnTo>
                <a:lnTo>
                  <a:pt x="738034" y="758472"/>
                </a:lnTo>
                <a:lnTo>
                  <a:pt x="756853" y="712246"/>
                </a:lnTo>
                <a:lnTo>
                  <a:pt x="771911" y="663385"/>
                </a:lnTo>
                <a:lnTo>
                  <a:pt x="782965" y="612195"/>
                </a:lnTo>
                <a:lnTo>
                  <a:pt x="789775" y="558985"/>
                </a:lnTo>
                <a:lnTo>
                  <a:pt x="792099" y="504063"/>
                </a:lnTo>
                <a:lnTo>
                  <a:pt x="789775" y="449140"/>
                </a:lnTo>
                <a:lnTo>
                  <a:pt x="782965" y="395930"/>
                </a:lnTo>
                <a:lnTo>
                  <a:pt x="771911" y="344740"/>
                </a:lnTo>
                <a:lnTo>
                  <a:pt x="756853" y="295879"/>
                </a:lnTo>
                <a:lnTo>
                  <a:pt x="738034" y="249653"/>
                </a:lnTo>
                <a:lnTo>
                  <a:pt x="715695" y="206370"/>
                </a:lnTo>
                <a:lnTo>
                  <a:pt x="690078" y="166338"/>
                </a:lnTo>
                <a:lnTo>
                  <a:pt x="661424" y="129864"/>
                </a:lnTo>
                <a:lnTo>
                  <a:pt x="629975" y="97255"/>
                </a:lnTo>
                <a:lnTo>
                  <a:pt x="595973" y="68819"/>
                </a:lnTo>
                <a:lnTo>
                  <a:pt x="559658" y="44864"/>
                </a:lnTo>
                <a:lnTo>
                  <a:pt x="521274" y="25697"/>
                </a:lnTo>
                <a:lnTo>
                  <a:pt x="481060" y="11626"/>
                </a:lnTo>
                <a:lnTo>
                  <a:pt x="439259" y="2957"/>
                </a:lnTo>
                <a:lnTo>
                  <a:pt x="396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8973" y="2555748"/>
            <a:ext cx="792480" cy="1008380"/>
          </a:xfrm>
          <a:custGeom>
            <a:avLst/>
            <a:gdLst/>
            <a:ahLst/>
            <a:cxnLst/>
            <a:rect l="l" t="t" r="r" b="b"/>
            <a:pathLst>
              <a:path w="792479" h="1008379">
                <a:moveTo>
                  <a:pt x="0" y="504063"/>
                </a:moveTo>
                <a:lnTo>
                  <a:pt x="2323" y="449140"/>
                </a:lnTo>
                <a:lnTo>
                  <a:pt x="9133" y="395930"/>
                </a:lnTo>
                <a:lnTo>
                  <a:pt x="20188" y="344740"/>
                </a:lnTo>
                <a:lnTo>
                  <a:pt x="35247" y="295879"/>
                </a:lnTo>
                <a:lnTo>
                  <a:pt x="54069" y="249653"/>
                </a:lnTo>
                <a:lnTo>
                  <a:pt x="76411" y="206370"/>
                </a:lnTo>
                <a:lnTo>
                  <a:pt x="102033" y="166338"/>
                </a:lnTo>
                <a:lnTo>
                  <a:pt x="130693" y="129864"/>
                </a:lnTo>
                <a:lnTo>
                  <a:pt x="162150" y="97255"/>
                </a:lnTo>
                <a:lnTo>
                  <a:pt x="196163" y="68819"/>
                </a:lnTo>
                <a:lnTo>
                  <a:pt x="232490" y="44864"/>
                </a:lnTo>
                <a:lnTo>
                  <a:pt x="270889" y="25697"/>
                </a:lnTo>
                <a:lnTo>
                  <a:pt x="311121" y="11626"/>
                </a:lnTo>
                <a:lnTo>
                  <a:pt x="352942" y="2957"/>
                </a:lnTo>
                <a:lnTo>
                  <a:pt x="396113" y="0"/>
                </a:lnTo>
                <a:lnTo>
                  <a:pt x="439259" y="2957"/>
                </a:lnTo>
                <a:lnTo>
                  <a:pt x="481060" y="11626"/>
                </a:lnTo>
                <a:lnTo>
                  <a:pt x="521274" y="25697"/>
                </a:lnTo>
                <a:lnTo>
                  <a:pt x="559658" y="44864"/>
                </a:lnTo>
                <a:lnTo>
                  <a:pt x="595973" y="68819"/>
                </a:lnTo>
                <a:lnTo>
                  <a:pt x="629975" y="97255"/>
                </a:lnTo>
                <a:lnTo>
                  <a:pt x="661424" y="129864"/>
                </a:lnTo>
                <a:lnTo>
                  <a:pt x="690078" y="166338"/>
                </a:lnTo>
                <a:lnTo>
                  <a:pt x="715695" y="206370"/>
                </a:lnTo>
                <a:lnTo>
                  <a:pt x="738034" y="249653"/>
                </a:lnTo>
                <a:lnTo>
                  <a:pt x="756853" y="295879"/>
                </a:lnTo>
                <a:lnTo>
                  <a:pt x="771911" y="344740"/>
                </a:lnTo>
                <a:lnTo>
                  <a:pt x="782965" y="395930"/>
                </a:lnTo>
                <a:lnTo>
                  <a:pt x="789775" y="449140"/>
                </a:lnTo>
                <a:lnTo>
                  <a:pt x="792099" y="504063"/>
                </a:lnTo>
                <a:lnTo>
                  <a:pt x="789775" y="558985"/>
                </a:lnTo>
                <a:lnTo>
                  <a:pt x="782965" y="612195"/>
                </a:lnTo>
                <a:lnTo>
                  <a:pt x="771911" y="663385"/>
                </a:lnTo>
                <a:lnTo>
                  <a:pt x="756853" y="712246"/>
                </a:lnTo>
                <a:lnTo>
                  <a:pt x="738034" y="758472"/>
                </a:lnTo>
                <a:lnTo>
                  <a:pt x="715695" y="801755"/>
                </a:lnTo>
                <a:lnTo>
                  <a:pt x="690078" y="841787"/>
                </a:lnTo>
                <a:lnTo>
                  <a:pt x="661424" y="878261"/>
                </a:lnTo>
                <a:lnTo>
                  <a:pt x="629975" y="910870"/>
                </a:lnTo>
                <a:lnTo>
                  <a:pt x="595973" y="939306"/>
                </a:lnTo>
                <a:lnTo>
                  <a:pt x="559658" y="963261"/>
                </a:lnTo>
                <a:lnTo>
                  <a:pt x="521274" y="982428"/>
                </a:lnTo>
                <a:lnTo>
                  <a:pt x="481060" y="996499"/>
                </a:lnTo>
                <a:lnTo>
                  <a:pt x="439259" y="1005168"/>
                </a:lnTo>
                <a:lnTo>
                  <a:pt x="396113" y="1008126"/>
                </a:lnTo>
                <a:lnTo>
                  <a:pt x="352942" y="1005168"/>
                </a:lnTo>
                <a:lnTo>
                  <a:pt x="311121" y="996499"/>
                </a:lnTo>
                <a:lnTo>
                  <a:pt x="270889" y="982428"/>
                </a:lnTo>
                <a:lnTo>
                  <a:pt x="232490" y="963261"/>
                </a:lnTo>
                <a:lnTo>
                  <a:pt x="196163" y="939306"/>
                </a:lnTo>
                <a:lnTo>
                  <a:pt x="162150" y="910870"/>
                </a:lnTo>
                <a:lnTo>
                  <a:pt x="130693" y="878261"/>
                </a:lnTo>
                <a:lnTo>
                  <a:pt x="102033" y="841787"/>
                </a:lnTo>
                <a:lnTo>
                  <a:pt x="76411" y="801755"/>
                </a:lnTo>
                <a:lnTo>
                  <a:pt x="54069" y="758472"/>
                </a:lnTo>
                <a:lnTo>
                  <a:pt x="35247" y="712246"/>
                </a:lnTo>
                <a:lnTo>
                  <a:pt x="20188" y="663385"/>
                </a:lnTo>
                <a:lnTo>
                  <a:pt x="9133" y="612195"/>
                </a:lnTo>
                <a:lnTo>
                  <a:pt x="2323" y="558985"/>
                </a:lnTo>
                <a:lnTo>
                  <a:pt x="0" y="504063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6964" y="2627769"/>
            <a:ext cx="845718" cy="864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4982" y="2915792"/>
            <a:ext cx="873760" cy="792480"/>
          </a:xfrm>
          <a:custGeom>
            <a:avLst/>
            <a:gdLst/>
            <a:ahLst/>
            <a:cxnLst/>
            <a:rect l="l" t="t" r="r" b="b"/>
            <a:pathLst>
              <a:path w="873760" h="792479">
                <a:moveTo>
                  <a:pt x="436752" y="0"/>
                </a:moveTo>
                <a:lnTo>
                  <a:pt x="385825" y="2664"/>
                </a:lnTo>
                <a:lnTo>
                  <a:pt x="336621" y="10458"/>
                </a:lnTo>
                <a:lnTo>
                  <a:pt x="289469" y="23087"/>
                </a:lnTo>
                <a:lnTo>
                  <a:pt x="244697" y="40251"/>
                </a:lnTo>
                <a:lnTo>
                  <a:pt x="202632" y="61656"/>
                </a:lnTo>
                <a:lnTo>
                  <a:pt x="163602" y="87004"/>
                </a:lnTo>
                <a:lnTo>
                  <a:pt x="127936" y="115998"/>
                </a:lnTo>
                <a:lnTo>
                  <a:pt x="95962" y="148341"/>
                </a:lnTo>
                <a:lnTo>
                  <a:pt x="68006" y="183737"/>
                </a:lnTo>
                <a:lnTo>
                  <a:pt x="44398" y="221888"/>
                </a:lnTo>
                <a:lnTo>
                  <a:pt x="25466" y="262499"/>
                </a:lnTo>
                <a:lnTo>
                  <a:pt x="11537" y="305270"/>
                </a:lnTo>
                <a:lnTo>
                  <a:pt x="2938" y="349907"/>
                </a:lnTo>
                <a:lnTo>
                  <a:pt x="0" y="396113"/>
                </a:lnTo>
                <a:lnTo>
                  <a:pt x="2938" y="442292"/>
                </a:lnTo>
                <a:lnTo>
                  <a:pt x="11537" y="486908"/>
                </a:lnTo>
                <a:lnTo>
                  <a:pt x="25466" y="529661"/>
                </a:lnTo>
                <a:lnTo>
                  <a:pt x="44398" y="570256"/>
                </a:lnTo>
                <a:lnTo>
                  <a:pt x="68006" y="608395"/>
                </a:lnTo>
                <a:lnTo>
                  <a:pt x="95962" y="643780"/>
                </a:lnTo>
                <a:lnTo>
                  <a:pt x="127936" y="676116"/>
                </a:lnTo>
                <a:lnTo>
                  <a:pt x="163602" y="705104"/>
                </a:lnTo>
                <a:lnTo>
                  <a:pt x="202632" y="730447"/>
                </a:lnTo>
                <a:lnTo>
                  <a:pt x="244697" y="751849"/>
                </a:lnTo>
                <a:lnTo>
                  <a:pt x="289469" y="769013"/>
                </a:lnTo>
                <a:lnTo>
                  <a:pt x="336621" y="781640"/>
                </a:lnTo>
                <a:lnTo>
                  <a:pt x="385825" y="789434"/>
                </a:lnTo>
                <a:lnTo>
                  <a:pt x="436752" y="792099"/>
                </a:lnTo>
                <a:lnTo>
                  <a:pt x="487705" y="789434"/>
                </a:lnTo>
                <a:lnTo>
                  <a:pt x="536931" y="781640"/>
                </a:lnTo>
                <a:lnTo>
                  <a:pt x="584101" y="769013"/>
                </a:lnTo>
                <a:lnTo>
                  <a:pt x="628889" y="751849"/>
                </a:lnTo>
                <a:lnTo>
                  <a:pt x="670967" y="730447"/>
                </a:lnTo>
                <a:lnTo>
                  <a:pt x="710006" y="705104"/>
                </a:lnTo>
                <a:lnTo>
                  <a:pt x="745680" y="676116"/>
                </a:lnTo>
                <a:lnTo>
                  <a:pt x="777660" y="643780"/>
                </a:lnTo>
                <a:lnTo>
                  <a:pt x="805620" y="608395"/>
                </a:lnTo>
                <a:lnTo>
                  <a:pt x="829231" y="570256"/>
                </a:lnTo>
                <a:lnTo>
                  <a:pt x="848165" y="529661"/>
                </a:lnTo>
                <a:lnTo>
                  <a:pt x="862095" y="486908"/>
                </a:lnTo>
                <a:lnTo>
                  <a:pt x="870694" y="442292"/>
                </a:lnTo>
                <a:lnTo>
                  <a:pt x="873632" y="396113"/>
                </a:lnTo>
                <a:lnTo>
                  <a:pt x="870694" y="349907"/>
                </a:lnTo>
                <a:lnTo>
                  <a:pt x="862095" y="305270"/>
                </a:lnTo>
                <a:lnTo>
                  <a:pt x="848165" y="262499"/>
                </a:lnTo>
                <a:lnTo>
                  <a:pt x="829231" y="221888"/>
                </a:lnTo>
                <a:lnTo>
                  <a:pt x="805620" y="183737"/>
                </a:lnTo>
                <a:lnTo>
                  <a:pt x="777660" y="148341"/>
                </a:lnTo>
                <a:lnTo>
                  <a:pt x="745680" y="115998"/>
                </a:lnTo>
                <a:lnTo>
                  <a:pt x="710006" y="87004"/>
                </a:lnTo>
                <a:lnTo>
                  <a:pt x="670967" y="61656"/>
                </a:lnTo>
                <a:lnTo>
                  <a:pt x="628889" y="40251"/>
                </a:lnTo>
                <a:lnTo>
                  <a:pt x="584101" y="23087"/>
                </a:lnTo>
                <a:lnTo>
                  <a:pt x="536931" y="10458"/>
                </a:lnTo>
                <a:lnTo>
                  <a:pt x="487705" y="2664"/>
                </a:lnTo>
                <a:lnTo>
                  <a:pt x="436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4982" y="2915792"/>
            <a:ext cx="873760" cy="792480"/>
          </a:xfrm>
          <a:custGeom>
            <a:avLst/>
            <a:gdLst/>
            <a:ahLst/>
            <a:cxnLst/>
            <a:rect l="l" t="t" r="r" b="b"/>
            <a:pathLst>
              <a:path w="873760" h="792479">
                <a:moveTo>
                  <a:pt x="0" y="396113"/>
                </a:moveTo>
                <a:lnTo>
                  <a:pt x="2938" y="349907"/>
                </a:lnTo>
                <a:lnTo>
                  <a:pt x="11537" y="305270"/>
                </a:lnTo>
                <a:lnTo>
                  <a:pt x="25466" y="262499"/>
                </a:lnTo>
                <a:lnTo>
                  <a:pt x="44398" y="221888"/>
                </a:lnTo>
                <a:lnTo>
                  <a:pt x="68006" y="183737"/>
                </a:lnTo>
                <a:lnTo>
                  <a:pt x="95962" y="148341"/>
                </a:lnTo>
                <a:lnTo>
                  <a:pt x="127936" y="115998"/>
                </a:lnTo>
                <a:lnTo>
                  <a:pt x="163602" y="87004"/>
                </a:lnTo>
                <a:lnTo>
                  <a:pt x="202632" y="61656"/>
                </a:lnTo>
                <a:lnTo>
                  <a:pt x="244697" y="40251"/>
                </a:lnTo>
                <a:lnTo>
                  <a:pt x="289469" y="23087"/>
                </a:lnTo>
                <a:lnTo>
                  <a:pt x="336621" y="10458"/>
                </a:lnTo>
                <a:lnTo>
                  <a:pt x="385825" y="2664"/>
                </a:lnTo>
                <a:lnTo>
                  <a:pt x="436752" y="0"/>
                </a:lnTo>
                <a:lnTo>
                  <a:pt x="487705" y="2664"/>
                </a:lnTo>
                <a:lnTo>
                  <a:pt x="536931" y="10458"/>
                </a:lnTo>
                <a:lnTo>
                  <a:pt x="584101" y="23087"/>
                </a:lnTo>
                <a:lnTo>
                  <a:pt x="628889" y="40251"/>
                </a:lnTo>
                <a:lnTo>
                  <a:pt x="670967" y="61656"/>
                </a:lnTo>
                <a:lnTo>
                  <a:pt x="710006" y="87004"/>
                </a:lnTo>
                <a:lnTo>
                  <a:pt x="745680" y="115998"/>
                </a:lnTo>
                <a:lnTo>
                  <a:pt x="777660" y="148341"/>
                </a:lnTo>
                <a:lnTo>
                  <a:pt x="805620" y="183737"/>
                </a:lnTo>
                <a:lnTo>
                  <a:pt x="829231" y="221888"/>
                </a:lnTo>
                <a:lnTo>
                  <a:pt x="848165" y="262499"/>
                </a:lnTo>
                <a:lnTo>
                  <a:pt x="862095" y="305270"/>
                </a:lnTo>
                <a:lnTo>
                  <a:pt x="870694" y="349907"/>
                </a:lnTo>
                <a:lnTo>
                  <a:pt x="873632" y="396113"/>
                </a:lnTo>
                <a:lnTo>
                  <a:pt x="870694" y="442292"/>
                </a:lnTo>
                <a:lnTo>
                  <a:pt x="862095" y="486908"/>
                </a:lnTo>
                <a:lnTo>
                  <a:pt x="848165" y="529661"/>
                </a:lnTo>
                <a:lnTo>
                  <a:pt x="829231" y="570256"/>
                </a:lnTo>
                <a:lnTo>
                  <a:pt x="805620" y="608395"/>
                </a:lnTo>
                <a:lnTo>
                  <a:pt x="777660" y="643780"/>
                </a:lnTo>
                <a:lnTo>
                  <a:pt x="745680" y="676116"/>
                </a:lnTo>
                <a:lnTo>
                  <a:pt x="710006" y="705104"/>
                </a:lnTo>
                <a:lnTo>
                  <a:pt x="670967" y="730447"/>
                </a:lnTo>
                <a:lnTo>
                  <a:pt x="628889" y="751849"/>
                </a:lnTo>
                <a:lnTo>
                  <a:pt x="584101" y="769013"/>
                </a:lnTo>
                <a:lnTo>
                  <a:pt x="536931" y="781640"/>
                </a:lnTo>
                <a:lnTo>
                  <a:pt x="487705" y="789434"/>
                </a:lnTo>
                <a:lnTo>
                  <a:pt x="436752" y="792099"/>
                </a:lnTo>
                <a:lnTo>
                  <a:pt x="385825" y="789434"/>
                </a:lnTo>
                <a:lnTo>
                  <a:pt x="336621" y="781640"/>
                </a:lnTo>
                <a:lnTo>
                  <a:pt x="289469" y="769013"/>
                </a:lnTo>
                <a:lnTo>
                  <a:pt x="244697" y="751849"/>
                </a:lnTo>
                <a:lnTo>
                  <a:pt x="202632" y="730447"/>
                </a:lnTo>
                <a:lnTo>
                  <a:pt x="163602" y="705104"/>
                </a:lnTo>
                <a:lnTo>
                  <a:pt x="127936" y="676116"/>
                </a:lnTo>
                <a:lnTo>
                  <a:pt x="95962" y="643780"/>
                </a:lnTo>
                <a:lnTo>
                  <a:pt x="68006" y="608395"/>
                </a:lnTo>
                <a:lnTo>
                  <a:pt x="44398" y="570256"/>
                </a:lnTo>
                <a:lnTo>
                  <a:pt x="25466" y="529661"/>
                </a:lnTo>
                <a:lnTo>
                  <a:pt x="11537" y="486908"/>
                </a:lnTo>
                <a:lnTo>
                  <a:pt x="2938" y="442292"/>
                </a:lnTo>
                <a:lnTo>
                  <a:pt x="0" y="396113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8525" y="2915780"/>
            <a:ext cx="635457" cy="809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8755" y="2843783"/>
            <a:ext cx="1152525" cy="864235"/>
          </a:xfrm>
          <a:custGeom>
            <a:avLst/>
            <a:gdLst/>
            <a:ahLst/>
            <a:cxnLst/>
            <a:rect l="l" t="t" r="r" b="b"/>
            <a:pathLst>
              <a:path w="1152525" h="864235">
                <a:moveTo>
                  <a:pt x="576046" y="0"/>
                </a:moveTo>
                <a:lnTo>
                  <a:pt x="520570" y="1977"/>
                </a:lnTo>
                <a:lnTo>
                  <a:pt x="466586" y="7789"/>
                </a:lnTo>
                <a:lnTo>
                  <a:pt x="414335" y="17255"/>
                </a:lnTo>
                <a:lnTo>
                  <a:pt x="364058" y="30194"/>
                </a:lnTo>
                <a:lnTo>
                  <a:pt x="315997" y="46424"/>
                </a:lnTo>
                <a:lnTo>
                  <a:pt x="270394" y="65765"/>
                </a:lnTo>
                <a:lnTo>
                  <a:pt x="227490" y="88036"/>
                </a:lnTo>
                <a:lnTo>
                  <a:pt x="187526" y="113055"/>
                </a:lnTo>
                <a:lnTo>
                  <a:pt x="150744" y="140642"/>
                </a:lnTo>
                <a:lnTo>
                  <a:pt x="117385" y="170616"/>
                </a:lnTo>
                <a:lnTo>
                  <a:pt x="87690" y="202795"/>
                </a:lnTo>
                <a:lnTo>
                  <a:pt x="61902" y="236999"/>
                </a:lnTo>
                <a:lnTo>
                  <a:pt x="40261" y="273047"/>
                </a:lnTo>
                <a:lnTo>
                  <a:pt x="23009" y="310757"/>
                </a:lnTo>
                <a:lnTo>
                  <a:pt x="10387" y="349949"/>
                </a:lnTo>
                <a:lnTo>
                  <a:pt x="2637" y="390441"/>
                </a:lnTo>
                <a:lnTo>
                  <a:pt x="0" y="432053"/>
                </a:lnTo>
                <a:lnTo>
                  <a:pt x="2637" y="473666"/>
                </a:lnTo>
                <a:lnTo>
                  <a:pt x="10387" y="514158"/>
                </a:lnTo>
                <a:lnTo>
                  <a:pt x="23009" y="553350"/>
                </a:lnTo>
                <a:lnTo>
                  <a:pt x="40261" y="591060"/>
                </a:lnTo>
                <a:lnTo>
                  <a:pt x="61902" y="627108"/>
                </a:lnTo>
                <a:lnTo>
                  <a:pt x="87690" y="661312"/>
                </a:lnTo>
                <a:lnTo>
                  <a:pt x="117385" y="693491"/>
                </a:lnTo>
                <a:lnTo>
                  <a:pt x="150744" y="723465"/>
                </a:lnTo>
                <a:lnTo>
                  <a:pt x="187526" y="751052"/>
                </a:lnTo>
                <a:lnTo>
                  <a:pt x="227490" y="776071"/>
                </a:lnTo>
                <a:lnTo>
                  <a:pt x="270394" y="798342"/>
                </a:lnTo>
                <a:lnTo>
                  <a:pt x="315997" y="817683"/>
                </a:lnTo>
                <a:lnTo>
                  <a:pt x="364058" y="833913"/>
                </a:lnTo>
                <a:lnTo>
                  <a:pt x="414335" y="846852"/>
                </a:lnTo>
                <a:lnTo>
                  <a:pt x="466586" y="856318"/>
                </a:lnTo>
                <a:lnTo>
                  <a:pt x="520570" y="862130"/>
                </a:lnTo>
                <a:lnTo>
                  <a:pt x="576046" y="864107"/>
                </a:lnTo>
                <a:lnTo>
                  <a:pt x="631522" y="862130"/>
                </a:lnTo>
                <a:lnTo>
                  <a:pt x="685507" y="856318"/>
                </a:lnTo>
                <a:lnTo>
                  <a:pt x="737760" y="846852"/>
                </a:lnTo>
                <a:lnTo>
                  <a:pt x="788038" y="833913"/>
                </a:lnTo>
                <a:lnTo>
                  <a:pt x="836100" y="817683"/>
                </a:lnTo>
                <a:lnTo>
                  <a:pt x="881705" y="798342"/>
                </a:lnTo>
                <a:lnTo>
                  <a:pt x="924612" y="776071"/>
                </a:lnTo>
                <a:lnTo>
                  <a:pt x="964578" y="751052"/>
                </a:lnTo>
                <a:lnTo>
                  <a:pt x="1001362" y="723465"/>
                </a:lnTo>
                <a:lnTo>
                  <a:pt x="1034723" y="693491"/>
                </a:lnTo>
                <a:lnTo>
                  <a:pt x="1064420" y="661312"/>
                </a:lnTo>
                <a:lnTo>
                  <a:pt x="1090210" y="627108"/>
                </a:lnTo>
                <a:lnTo>
                  <a:pt x="1111853" y="591060"/>
                </a:lnTo>
                <a:lnTo>
                  <a:pt x="1129107" y="553350"/>
                </a:lnTo>
                <a:lnTo>
                  <a:pt x="1141730" y="514158"/>
                </a:lnTo>
                <a:lnTo>
                  <a:pt x="1149481" y="473666"/>
                </a:lnTo>
                <a:lnTo>
                  <a:pt x="1152118" y="432053"/>
                </a:lnTo>
                <a:lnTo>
                  <a:pt x="1149481" y="390441"/>
                </a:lnTo>
                <a:lnTo>
                  <a:pt x="1141730" y="349949"/>
                </a:lnTo>
                <a:lnTo>
                  <a:pt x="1129107" y="310757"/>
                </a:lnTo>
                <a:lnTo>
                  <a:pt x="1111853" y="273047"/>
                </a:lnTo>
                <a:lnTo>
                  <a:pt x="1090210" y="236999"/>
                </a:lnTo>
                <a:lnTo>
                  <a:pt x="1064420" y="202795"/>
                </a:lnTo>
                <a:lnTo>
                  <a:pt x="1034723" y="170616"/>
                </a:lnTo>
                <a:lnTo>
                  <a:pt x="1001362" y="140642"/>
                </a:lnTo>
                <a:lnTo>
                  <a:pt x="964578" y="113055"/>
                </a:lnTo>
                <a:lnTo>
                  <a:pt x="924612" y="88036"/>
                </a:lnTo>
                <a:lnTo>
                  <a:pt x="881705" y="65765"/>
                </a:lnTo>
                <a:lnTo>
                  <a:pt x="836100" y="46424"/>
                </a:lnTo>
                <a:lnTo>
                  <a:pt x="788038" y="30194"/>
                </a:lnTo>
                <a:lnTo>
                  <a:pt x="737760" y="17255"/>
                </a:lnTo>
                <a:lnTo>
                  <a:pt x="685507" y="7789"/>
                </a:lnTo>
                <a:lnTo>
                  <a:pt x="631522" y="1977"/>
                </a:lnTo>
                <a:lnTo>
                  <a:pt x="576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8755" y="2843783"/>
            <a:ext cx="1152525" cy="864235"/>
          </a:xfrm>
          <a:custGeom>
            <a:avLst/>
            <a:gdLst/>
            <a:ahLst/>
            <a:cxnLst/>
            <a:rect l="l" t="t" r="r" b="b"/>
            <a:pathLst>
              <a:path w="1152525" h="864235">
                <a:moveTo>
                  <a:pt x="0" y="432053"/>
                </a:moveTo>
                <a:lnTo>
                  <a:pt x="2637" y="390441"/>
                </a:lnTo>
                <a:lnTo>
                  <a:pt x="10387" y="349949"/>
                </a:lnTo>
                <a:lnTo>
                  <a:pt x="23009" y="310757"/>
                </a:lnTo>
                <a:lnTo>
                  <a:pt x="40261" y="273047"/>
                </a:lnTo>
                <a:lnTo>
                  <a:pt x="61902" y="236999"/>
                </a:lnTo>
                <a:lnTo>
                  <a:pt x="87690" y="202795"/>
                </a:lnTo>
                <a:lnTo>
                  <a:pt x="117385" y="170616"/>
                </a:lnTo>
                <a:lnTo>
                  <a:pt x="150744" y="140642"/>
                </a:lnTo>
                <a:lnTo>
                  <a:pt x="187526" y="113055"/>
                </a:lnTo>
                <a:lnTo>
                  <a:pt x="227490" y="88036"/>
                </a:lnTo>
                <a:lnTo>
                  <a:pt x="270394" y="65765"/>
                </a:lnTo>
                <a:lnTo>
                  <a:pt x="315997" y="46424"/>
                </a:lnTo>
                <a:lnTo>
                  <a:pt x="364058" y="30194"/>
                </a:lnTo>
                <a:lnTo>
                  <a:pt x="414335" y="17255"/>
                </a:lnTo>
                <a:lnTo>
                  <a:pt x="466586" y="7789"/>
                </a:lnTo>
                <a:lnTo>
                  <a:pt x="520570" y="1977"/>
                </a:lnTo>
                <a:lnTo>
                  <a:pt x="576046" y="0"/>
                </a:lnTo>
                <a:lnTo>
                  <a:pt x="631522" y="1977"/>
                </a:lnTo>
                <a:lnTo>
                  <a:pt x="685507" y="7789"/>
                </a:lnTo>
                <a:lnTo>
                  <a:pt x="737760" y="17255"/>
                </a:lnTo>
                <a:lnTo>
                  <a:pt x="788038" y="30194"/>
                </a:lnTo>
                <a:lnTo>
                  <a:pt x="836100" y="46424"/>
                </a:lnTo>
                <a:lnTo>
                  <a:pt x="881705" y="65765"/>
                </a:lnTo>
                <a:lnTo>
                  <a:pt x="924612" y="88036"/>
                </a:lnTo>
                <a:lnTo>
                  <a:pt x="964578" y="113055"/>
                </a:lnTo>
                <a:lnTo>
                  <a:pt x="1001362" y="140642"/>
                </a:lnTo>
                <a:lnTo>
                  <a:pt x="1034723" y="170616"/>
                </a:lnTo>
                <a:lnTo>
                  <a:pt x="1064420" y="202795"/>
                </a:lnTo>
                <a:lnTo>
                  <a:pt x="1090210" y="236999"/>
                </a:lnTo>
                <a:lnTo>
                  <a:pt x="1111853" y="273047"/>
                </a:lnTo>
                <a:lnTo>
                  <a:pt x="1129107" y="310757"/>
                </a:lnTo>
                <a:lnTo>
                  <a:pt x="1141730" y="349949"/>
                </a:lnTo>
                <a:lnTo>
                  <a:pt x="1149481" y="390441"/>
                </a:lnTo>
                <a:lnTo>
                  <a:pt x="1152118" y="432053"/>
                </a:lnTo>
                <a:lnTo>
                  <a:pt x="1149481" y="473666"/>
                </a:lnTo>
                <a:lnTo>
                  <a:pt x="1141730" y="514158"/>
                </a:lnTo>
                <a:lnTo>
                  <a:pt x="1129107" y="553350"/>
                </a:lnTo>
                <a:lnTo>
                  <a:pt x="1111853" y="591060"/>
                </a:lnTo>
                <a:lnTo>
                  <a:pt x="1090210" y="627108"/>
                </a:lnTo>
                <a:lnTo>
                  <a:pt x="1064420" y="661312"/>
                </a:lnTo>
                <a:lnTo>
                  <a:pt x="1034723" y="693491"/>
                </a:lnTo>
                <a:lnTo>
                  <a:pt x="1001362" y="723465"/>
                </a:lnTo>
                <a:lnTo>
                  <a:pt x="964578" y="751052"/>
                </a:lnTo>
                <a:lnTo>
                  <a:pt x="924612" y="776071"/>
                </a:lnTo>
                <a:lnTo>
                  <a:pt x="881705" y="798342"/>
                </a:lnTo>
                <a:lnTo>
                  <a:pt x="836100" y="817683"/>
                </a:lnTo>
                <a:lnTo>
                  <a:pt x="788038" y="833913"/>
                </a:lnTo>
                <a:lnTo>
                  <a:pt x="737760" y="846852"/>
                </a:lnTo>
                <a:lnTo>
                  <a:pt x="685507" y="856318"/>
                </a:lnTo>
                <a:lnTo>
                  <a:pt x="631522" y="862130"/>
                </a:lnTo>
                <a:lnTo>
                  <a:pt x="576046" y="864107"/>
                </a:lnTo>
                <a:lnTo>
                  <a:pt x="520570" y="862130"/>
                </a:lnTo>
                <a:lnTo>
                  <a:pt x="466586" y="856318"/>
                </a:lnTo>
                <a:lnTo>
                  <a:pt x="414335" y="846852"/>
                </a:lnTo>
                <a:lnTo>
                  <a:pt x="364058" y="833913"/>
                </a:lnTo>
                <a:lnTo>
                  <a:pt x="315997" y="817683"/>
                </a:lnTo>
                <a:lnTo>
                  <a:pt x="270394" y="798342"/>
                </a:lnTo>
                <a:lnTo>
                  <a:pt x="227490" y="776071"/>
                </a:lnTo>
                <a:lnTo>
                  <a:pt x="187526" y="751052"/>
                </a:lnTo>
                <a:lnTo>
                  <a:pt x="150744" y="723465"/>
                </a:lnTo>
                <a:lnTo>
                  <a:pt x="117385" y="693491"/>
                </a:lnTo>
                <a:lnTo>
                  <a:pt x="87690" y="661312"/>
                </a:lnTo>
                <a:lnTo>
                  <a:pt x="61902" y="627108"/>
                </a:lnTo>
                <a:lnTo>
                  <a:pt x="40261" y="591060"/>
                </a:lnTo>
                <a:lnTo>
                  <a:pt x="23009" y="553350"/>
                </a:lnTo>
                <a:lnTo>
                  <a:pt x="10387" y="514158"/>
                </a:lnTo>
                <a:lnTo>
                  <a:pt x="2637" y="473666"/>
                </a:lnTo>
                <a:lnTo>
                  <a:pt x="0" y="432053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0738" y="2915805"/>
            <a:ext cx="934186" cy="6480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7221" y="1331607"/>
            <a:ext cx="5184775" cy="1080135"/>
          </a:xfrm>
          <a:custGeom>
            <a:avLst/>
            <a:gdLst/>
            <a:ahLst/>
            <a:cxnLst/>
            <a:rect l="l" t="t" r="r" b="b"/>
            <a:pathLst>
              <a:path w="5184775" h="1080135">
                <a:moveTo>
                  <a:pt x="0" y="1080122"/>
                </a:moveTo>
                <a:lnTo>
                  <a:pt x="5184521" y="1080122"/>
                </a:lnTo>
                <a:lnTo>
                  <a:pt x="5184521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7221" y="1331607"/>
            <a:ext cx="5184775" cy="1080135"/>
          </a:xfrm>
          <a:custGeom>
            <a:avLst/>
            <a:gdLst/>
            <a:ahLst/>
            <a:cxnLst/>
            <a:rect l="l" t="t" r="r" b="b"/>
            <a:pathLst>
              <a:path w="5184775" h="1080135">
                <a:moveTo>
                  <a:pt x="0" y="1080122"/>
                </a:moveTo>
                <a:lnTo>
                  <a:pt x="5184521" y="1080122"/>
                </a:lnTo>
                <a:lnTo>
                  <a:pt x="5184521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31975" y="1408823"/>
            <a:ext cx="2529078" cy="9362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01234" y="1405724"/>
            <a:ext cx="963485" cy="9402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6144" y="1429054"/>
            <a:ext cx="1427099" cy="9351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3" name="object 21"/>
          <p:cNvSpPr/>
          <p:nvPr/>
        </p:nvSpPr>
        <p:spPr>
          <a:xfrm>
            <a:off x="4576316" y="2555748"/>
            <a:ext cx="1315264" cy="1152523"/>
          </a:xfrm>
          <a:custGeom>
            <a:avLst/>
            <a:gdLst/>
            <a:ahLst/>
            <a:cxnLst/>
            <a:rect l="l" t="t" r="r" b="b"/>
            <a:pathLst>
              <a:path w="873760" h="792479">
                <a:moveTo>
                  <a:pt x="436752" y="0"/>
                </a:moveTo>
                <a:lnTo>
                  <a:pt x="385825" y="2664"/>
                </a:lnTo>
                <a:lnTo>
                  <a:pt x="336621" y="10458"/>
                </a:lnTo>
                <a:lnTo>
                  <a:pt x="289469" y="23087"/>
                </a:lnTo>
                <a:lnTo>
                  <a:pt x="244697" y="40251"/>
                </a:lnTo>
                <a:lnTo>
                  <a:pt x="202632" y="61656"/>
                </a:lnTo>
                <a:lnTo>
                  <a:pt x="163602" y="87004"/>
                </a:lnTo>
                <a:lnTo>
                  <a:pt x="127936" y="115998"/>
                </a:lnTo>
                <a:lnTo>
                  <a:pt x="95962" y="148341"/>
                </a:lnTo>
                <a:lnTo>
                  <a:pt x="68006" y="183737"/>
                </a:lnTo>
                <a:lnTo>
                  <a:pt x="44398" y="221888"/>
                </a:lnTo>
                <a:lnTo>
                  <a:pt x="25466" y="262499"/>
                </a:lnTo>
                <a:lnTo>
                  <a:pt x="11537" y="305270"/>
                </a:lnTo>
                <a:lnTo>
                  <a:pt x="2938" y="349907"/>
                </a:lnTo>
                <a:lnTo>
                  <a:pt x="0" y="396113"/>
                </a:lnTo>
                <a:lnTo>
                  <a:pt x="2938" y="442292"/>
                </a:lnTo>
                <a:lnTo>
                  <a:pt x="11537" y="486908"/>
                </a:lnTo>
                <a:lnTo>
                  <a:pt x="25466" y="529661"/>
                </a:lnTo>
                <a:lnTo>
                  <a:pt x="44398" y="570256"/>
                </a:lnTo>
                <a:lnTo>
                  <a:pt x="68006" y="608395"/>
                </a:lnTo>
                <a:lnTo>
                  <a:pt x="95962" y="643780"/>
                </a:lnTo>
                <a:lnTo>
                  <a:pt x="127936" y="676116"/>
                </a:lnTo>
                <a:lnTo>
                  <a:pt x="163602" y="705104"/>
                </a:lnTo>
                <a:lnTo>
                  <a:pt x="202632" y="730447"/>
                </a:lnTo>
                <a:lnTo>
                  <a:pt x="244697" y="751849"/>
                </a:lnTo>
                <a:lnTo>
                  <a:pt x="289469" y="769013"/>
                </a:lnTo>
                <a:lnTo>
                  <a:pt x="336621" y="781640"/>
                </a:lnTo>
                <a:lnTo>
                  <a:pt x="385825" y="789434"/>
                </a:lnTo>
                <a:lnTo>
                  <a:pt x="436752" y="792099"/>
                </a:lnTo>
                <a:lnTo>
                  <a:pt x="487705" y="789434"/>
                </a:lnTo>
                <a:lnTo>
                  <a:pt x="536931" y="781640"/>
                </a:lnTo>
                <a:lnTo>
                  <a:pt x="584101" y="769013"/>
                </a:lnTo>
                <a:lnTo>
                  <a:pt x="628889" y="751849"/>
                </a:lnTo>
                <a:lnTo>
                  <a:pt x="670967" y="730447"/>
                </a:lnTo>
                <a:lnTo>
                  <a:pt x="710006" y="705104"/>
                </a:lnTo>
                <a:lnTo>
                  <a:pt x="745680" y="676116"/>
                </a:lnTo>
                <a:lnTo>
                  <a:pt x="777660" y="643780"/>
                </a:lnTo>
                <a:lnTo>
                  <a:pt x="805620" y="608395"/>
                </a:lnTo>
                <a:lnTo>
                  <a:pt x="829231" y="570256"/>
                </a:lnTo>
                <a:lnTo>
                  <a:pt x="848165" y="529661"/>
                </a:lnTo>
                <a:lnTo>
                  <a:pt x="862095" y="486908"/>
                </a:lnTo>
                <a:lnTo>
                  <a:pt x="870694" y="442292"/>
                </a:lnTo>
                <a:lnTo>
                  <a:pt x="873632" y="396113"/>
                </a:lnTo>
                <a:lnTo>
                  <a:pt x="870694" y="349907"/>
                </a:lnTo>
                <a:lnTo>
                  <a:pt x="862095" y="305270"/>
                </a:lnTo>
                <a:lnTo>
                  <a:pt x="848165" y="262499"/>
                </a:lnTo>
                <a:lnTo>
                  <a:pt x="829231" y="221888"/>
                </a:lnTo>
                <a:lnTo>
                  <a:pt x="805620" y="183737"/>
                </a:lnTo>
                <a:lnTo>
                  <a:pt x="777660" y="148341"/>
                </a:lnTo>
                <a:lnTo>
                  <a:pt x="745680" y="115998"/>
                </a:lnTo>
                <a:lnTo>
                  <a:pt x="710006" y="87004"/>
                </a:lnTo>
                <a:lnTo>
                  <a:pt x="670967" y="61656"/>
                </a:lnTo>
                <a:lnTo>
                  <a:pt x="628889" y="40251"/>
                </a:lnTo>
                <a:lnTo>
                  <a:pt x="584101" y="23087"/>
                </a:lnTo>
                <a:lnTo>
                  <a:pt x="536931" y="10458"/>
                </a:lnTo>
                <a:lnTo>
                  <a:pt x="487705" y="2664"/>
                </a:lnTo>
                <a:lnTo>
                  <a:pt x="436752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F:\Delevex Profile\Diesel Pump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97" y="2663051"/>
            <a:ext cx="835302" cy="8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7999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77849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5">
                <a:moveTo>
                  <a:pt x="0" y="0"/>
                </a:moveTo>
                <a:lnTo>
                  <a:pt x="1071549" y="1650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1549" y="916546"/>
            <a:ext cx="2214880" cy="369570"/>
          </a:xfrm>
          <a:custGeom>
            <a:avLst/>
            <a:gdLst/>
            <a:ahLst/>
            <a:cxnLst/>
            <a:rect l="l" t="t" r="r" b="b"/>
            <a:pathLst>
              <a:path w="2214879" h="369569">
                <a:moveTo>
                  <a:pt x="0" y="369328"/>
                </a:moveTo>
                <a:lnTo>
                  <a:pt x="2214626" y="369328"/>
                </a:lnTo>
                <a:lnTo>
                  <a:pt x="221462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274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0"/>
            <a:ext cx="6858000" cy="237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162685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6857999" cy="2379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180153"/>
            <a:ext cx="396240" cy="635"/>
          </a:xfrm>
          <a:custGeom>
            <a:avLst/>
            <a:gdLst/>
            <a:ahLst/>
            <a:cxnLst/>
            <a:rect l="l" t="t" r="r" b="b"/>
            <a:pathLst>
              <a:path w="396240" h="635">
                <a:moveTo>
                  <a:pt x="0" y="0"/>
                </a:moveTo>
                <a:lnTo>
                  <a:pt x="396087" y="563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0174" y="2012950"/>
            <a:ext cx="22263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EQUIPMENT /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PPE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514" y="4681982"/>
            <a:ext cx="46958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large range of quality safety equipment and accessories at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competitive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price.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2384" y="5801804"/>
            <a:ext cx="3053334" cy="1192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636538"/>
            <a:ext cx="396240" cy="635"/>
          </a:xfrm>
          <a:custGeom>
            <a:avLst/>
            <a:gdLst/>
            <a:ahLst/>
            <a:cxnLst/>
            <a:rect l="l" t="t" r="r" b="b"/>
            <a:pathLst>
              <a:path w="396240" h="635">
                <a:moveTo>
                  <a:pt x="0" y="0"/>
                </a:moveTo>
                <a:lnTo>
                  <a:pt x="396087" y="610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0174" y="5470016"/>
            <a:ext cx="17640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LIFTING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3514" y="7168133"/>
            <a:ext cx="47593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wide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range of quality lifting equipment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accessories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available.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names: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BECKER,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DEMAG, MORRIS, TOCO,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YALE,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NITCI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1810" y="2483739"/>
            <a:ext cx="5904865" cy="2160270"/>
          </a:xfrm>
          <a:custGeom>
            <a:avLst/>
            <a:gdLst/>
            <a:ahLst/>
            <a:cxnLst/>
            <a:rect l="l" t="t" r="r" b="b"/>
            <a:pathLst>
              <a:path w="5904865" h="2160270">
                <a:moveTo>
                  <a:pt x="0" y="2160269"/>
                </a:moveTo>
                <a:lnTo>
                  <a:pt x="5904611" y="2160269"/>
                </a:lnTo>
                <a:lnTo>
                  <a:pt x="5904611" y="0"/>
                </a:lnTo>
                <a:lnTo>
                  <a:pt x="0" y="0"/>
                </a:lnTo>
                <a:lnTo>
                  <a:pt x="0" y="2160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810" y="2483739"/>
            <a:ext cx="5904865" cy="2160270"/>
          </a:xfrm>
          <a:custGeom>
            <a:avLst/>
            <a:gdLst/>
            <a:ahLst/>
            <a:cxnLst/>
            <a:rect l="l" t="t" r="r" b="b"/>
            <a:pathLst>
              <a:path w="5904865" h="2160270">
                <a:moveTo>
                  <a:pt x="0" y="2160269"/>
                </a:moveTo>
                <a:lnTo>
                  <a:pt x="5904611" y="2160269"/>
                </a:lnTo>
                <a:lnTo>
                  <a:pt x="5904611" y="0"/>
                </a:lnTo>
                <a:lnTo>
                  <a:pt x="0" y="0"/>
                </a:lnTo>
                <a:lnTo>
                  <a:pt x="0" y="216026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819" y="2667000"/>
            <a:ext cx="40005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4276" y="2739263"/>
            <a:ext cx="1802511" cy="18327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7975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71901"/>
            <a:ext cx="6858000" cy="4752975"/>
          </a:xfrm>
          <a:custGeom>
            <a:avLst/>
            <a:gdLst/>
            <a:ahLst/>
            <a:cxnLst/>
            <a:rect l="l" t="t" r="r" b="b"/>
            <a:pathLst>
              <a:path w="6858000" h="4752975">
                <a:moveTo>
                  <a:pt x="0" y="4752467"/>
                </a:moveTo>
                <a:lnTo>
                  <a:pt x="6858000" y="4752467"/>
                </a:lnTo>
                <a:lnTo>
                  <a:pt x="6858000" y="0"/>
                </a:lnTo>
                <a:lnTo>
                  <a:pt x="0" y="0"/>
                </a:lnTo>
                <a:lnTo>
                  <a:pt x="0" y="4752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771901"/>
            <a:ext cx="6858000" cy="4752975"/>
          </a:xfrm>
          <a:custGeom>
            <a:avLst/>
            <a:gdLst/>
            <a:ahLst/>
            <a:cxnLst/>
            <a:rect l="l" t="t" r="r" b="b"/>
            <a:pathLst>
              <a:path w="6858000" h="4752975">
                <a:moveTo>
                  <a:pt x="0" y="4752467"/>
                </a:moveTo>
                <a:lnTo>
                  <a:pt x="6858000" y="4752467"/>
                </a:lnTo>
                <a:lnTo>
                  <a:pt x="6858000" y="0"/>
                </a:lnTo>
                <a:lnTo>
                  <a:pt x="0" y="0"/>
                </a:lnTo>
                <a:lnTo>
                  <a:pt x="0" y="475246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849" y="7236339"/>
            <a:ext cx="4286250" cy="121920"/>
          </a:xfrm>
          <a:custGeom>
            <a:avLst/>
            <a:gdLst/>
            <a:ahLst/>
            <a:cxnLst/>
            <a:rect l="l" t="t" r="r" b="b"/>
            <a:pathLst>
              <a:path w="4286250" h="121920">
                <a:moveTo>
                  <a:pt x="0" y="121786"/>
                </a:moveTo>
                <a:lnTo>
                  <a:pt x="4286250" y="121786"/>
                </a:lnTo>
                <a:lnTo>
                  <a:pt x="4286250" y="0"/>
                </a:lnTo>
                <a:lnTo>
                  <a:pt x="0" y="0"/>
                </a:lnTo>
                <a:lnTo>
                  <a:pt x="0" y="121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49" y="7236339"/>
            <a:ext cx="4286250" cy="121920"/>
          </a:xfrm>
          <a:custGeom>
            <a:avLst/>
            <a:gdLst/>
            <a:ahLst/>
            <a:cxnLst/>
            <a:rect l="l" t="t" r="r" b="b"/>
            <a:pathLst>
              <a:path w="4286250" h="121920">
                <a:moveTo>
                  <a:pt x="0" y="121786"/>
                </a:moveTo>
                <a:lnTo>
                  <a:pt x="4286250" y="121786"/>
                </a:lnTo>
                <a:lnTo>
                  <a:pt x="4286250" y="0"/>
                </a:lnTo>
                <a:lnTo>
                  <a:pt x="0" y="0"/>
                </a:lnTo>
                <a:lnTo>
                  <a:pt x="0" y="1217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162" y="2785998"/>
            <a:ext cx="4143375" cy="428625"/>
          </a:xfrm>
          <a:custGeom>
            <a:avLst/>
            <a:gdLst/>
            <a:ahLst/>
            <a:cxnLst/>
            <a:rect l="l" t="t" r="r" b="b"/>
            <a:pathLst>
              <a:path w="4143375" h="428625">
                <a:moveTo>
                  <a:pt x="0" y="428625"/>
                </a:moveTo>
                <a:lnTo>
                  <a:pt x="4143375" y="428625"/>
                </a:lnTo>
                <a:lnTo>
                  <a:pt x="414337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162" y="2785998"/>
            <a:ext cx="4143375" cy="428625"/>
          </a:xfrm>
          <a:custGeom>
            <a:avLst/>
            <a:gdLst/>
            <a:ahLst/>
            <a:cxnLst/>
            <a:rect l="l" t="t" r="r" b="b"/>
            <a:pathLst>
              <a:path w="4143375" h="428625">
                <a:moveTo>
                  <a:pt x="0" y="428625"/>
                </a:moveTo>
                <a:lnTo>
                  <a:pt x="4143375" y="428625"/>
                </a:lnTo>
                <a:lnTo>
                  <a:pt x="414337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9662" y="4473924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12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5462" y="4473924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6386" y="507227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6386" y="64403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601" y="3286125"/>
            <a:ext cx="3714750" cy="428625"/>
          </a:xfrm>
          <a:custGeom>
            <a:avLst/>
            <a:gdLst/>
            <a:ahLst/>
            <a:cxnLst/>
            <a:rect l="l" t="t" r="r" b="b"/>
            <a:pathLst>
              <a:path w="3714750" h="428625">
                <a:moveTo>
                  <a:pt x="0" y="428625"/>
                </a:moveTo>
                <a:lnTo>
                  <a:pt x="3714749" y="428625"/>
                </a:lnTo>
                <a:lnTo>
                  <a:pt x="3714749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24" y="3286125"/>
            <a:ext cx="4143375" cy="428625"/>
          </a:xfrm>
          <a:custGeom>
            <a:avLst/>
            <a:gdLst/>
            <a:ahLst/>
            <a:cxnLst/>
            <a:rect l="l" t="t" r="r" b="b"/>
            <a:pathLst>
              <a:path w="4143375" h="428625">
                <a:moveTo>
                  <a:pt x="0" y="428625"/>
                </a:moveTo>
                <a:lnTo>
                  <a:pt x="4143375" y="428625"/>
                </a:lnTo>
                <a:lnTo>
                  <a:pt x="414337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1053" y="3714750"/>
            <a:ext cx="428625" cy="3521710"/>
          </a:xfrm>
          <a:custGeom>
            <a:avLst/>
            <a:gdLst/>
            <a:ahLst/>
            <a:cxnLst/>
            <a:rect l="l" t="t" r="r" b="b"/>
            <a:pathLst>
              <a:path w="428625" h="3521709">
                <a:moveTo>
                  <a:pt x="0" y="3521582"/>
                </a:moveTo>
                <a:lnTo>
                  <a:pt x="428625" y="3521582"/>
                </a:lnTo>
                <a:lnTo>
                  <a:pt x="428625" y="0"/>
                </a:lnTo>
                <a:lnTo>
                  <a:pt x="0" y="0"/>
                </a:lnTo>
                <a:lnTo>
                  <a:pt x="0" y="3521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1053" y="3714750"/>
            <a:ext cx="428625" cy="3521710"/>
          </a:xfrm>
          <a:custGeom>
            <a:avLst/>
            <a:gdLst/>
            <a:ahLst/>
            <a:cxnLst/>
            <a:rect l="l" t="t" r="r" b="b"/>
            <a:pathLst>
              <a:path w="428625" h="3521709">
                <a:moveTo>
                  <a:pt x="0" y="3521582"/>
                </a:moveTo>
                <a:lnTo>
                  <a:pt x="428625" y="3521582"/>
                </a:lnTo>
                <a:lnTo>
                  <a:pt x="428625" y="0"/>
                </a:lnTo>
                <a:lnTo>
                  <a:pt x="0" y="0"/>
                </a:lnTo>
                <a:lnTo>
                  <a:pt x="0" y="352158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24" y="2857500"/>
            <a:ext cx="428625" cy="4378960"/>
          </a:xfrm>
          <a:custGeom>
            <a:avLst/>
            <a:gdLst/>
            <a:ahLst/>
            <a:cxnLst/>
            <a:rect l="l" t="t" r="r" b="b"/>
            <a:pathLst>
              <a:path w="428625" h="4378959">
                <a:moveTo>
                  <a:pt x="0" y="4378833"/>
                </a:moveTo>
                <a:lnTo>
                  <a:pt x="428625" y="4378833"/>
                </a:lnTo>
                <a:lnTo>
                  <a:pt x="428625" y="0"/>
                </a:lnTo>
                <a:lnTo>
                  <a:pt x="0" y="0"/>
                </a:lnTo>
                <a:lnTo>
                  <a:pt x="0" y="4378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24" y="2857500"/>
            <a:ext cx="428625" cy="4378960"/>
          </a:xfrm>
          <a:custGeom>
            <a:avLst/>
            <a:gdLst/>
            <a:ahLst/>
            <a:cxnLst/>
            <a:rect l="l" t="t" r="r" b="b"/>
            <a:pathLst>
              <a:path w="428625" h="4378959">
                <a:moveTo>
                  <a:pt x="0" y="4378833"/>
                </a:moveTo>
                <a:lnTo>
                  <a:pt x="428625" y="4378833"/>
                </a:lnTo>
                <a:lnTo>
                  <a:pt x="428625" y="0"/>
                </a:lnTo>
                <a:lnTo>
                  <a:pt x="0" y="0"/>
                </a:lnTo>
                <a:lnTo>
                  <a:pt x="0" y="43788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78828" y="3967353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715"/>
                </a:lnTo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4762" y="1113201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0" y="0"/>
                </a:moveTo>
                <a:lnTo>
                  <a:pt x="433362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599" y="899655"/>
            <a:ext cx="2496820" cy="369570"/>
          </a:xfrm>
          <a:custGeom>
            <a:avLst/>
            <a:gdLst/>
            <a:ahLst/>
            <a:cxnLst/>
            <a:rect l="l" t="t" r="r" b="b"/>
            <a:pathLst>
              <a:path w="2496820" h="369569">
                <a:moveTo>
                  <a:pt x="0" y="369328"/>
                </a:moveTo>
                <a:lnTo>
                  <a:pt x="2496312" y="369328"/>
                </a:lnTo>
                <a:lnTo>
                  <a:pt x="249631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7593" y="930275"/>
            <a:ext cx="17272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ROAD</a:t>
            </a:r>
            <a:r>
              <a:rPr sz="1800" b="1" spc="3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PRODUCTS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84701" y="1465071"/>
            <a:ext cx="2200275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Top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quality road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products to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enhance  night and day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visibility which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have an  influence on</a:t>
            </a:r>
            <a:r>
              <a:rPr sz="1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safety.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marR="40640" algn="just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Stop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Block covers 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full range from  small trailers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the largest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mining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haul</a:t>
            </a:r>
            <a:r>
              <a:rPr sz="11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trucks.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1466088"/>
            <a:ext cx="2495550" cy="1318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2973" y="1475613"/>
            <a:ext cx="733425" cy="704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12973" y="2042160"/>
            <a:ext cx="733425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882" y="2114169"/>
            <a:ext cx="792086" cy="714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92882" y="1475613"/>
            <a:ext cx="792086" cy="704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4762" y="3480155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0" y="0"/>
                </a:moveTo>
                <a:lnTo>
                  <a:pt x="433362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8599" y="3266554"/>
            <a:ext cx="2496820" cy="369570"/>
          </a:xfrm>
          <a:custGeom>
            <a:avLst/>
            <a:gdLst/>
            <a:ahLst/>
            <a:cxnLst/>
            <a:rect l="l" t="t" r="r" b="b"/>
            <a:pathLst>
              <a:path w="2496820" h="369570">
                <a:moveTo>
                  <a:pt x="0" y="369328"/>
                </a:moveTo>
                <a:lnTo>
                  <a:pt x="2496312" y="369328"/>
                </a:lnTo>
                <a:lnTo>
                  <a:pt x="249631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7593" y="3297682"/>
            <a:ext cx="12890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GENE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14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76855" y="3849306"/>
            <a:ext cx="4581143" cy="1226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83514" y="3955288"/>
            <a:ext cx="1527810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Petrol or diesel  Generators, ranging from  </a:t>
            </a:r>
            <a:r>
              <a:rPr sz="1100" b="1" dirty="0">
                <a:latin typeface="Calibri"/>
                <a:cs typeface="Calibri"/>
              </a:rPr>
              <a:t>1kva to 1000kva. </a:t>
            </a:r>
            <a:r>
              <a:rPr sz="1100" b="1" spc="-5" dirty="0">
                <a:latin typeface="Calibri"/>
                <a:cs typeface="Calibri"/>
              </a:rPr>
              <a:t>Silent</a:t>
            </a:r>
            <a:r>
              <a:rPr sz="1100" b="1" spc="-7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or  open type. (For rental or  new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supplies)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6669" y="5845441"/>
            <a:ext cx="1038174" cy="10951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03526" y="5773470"/>
            <a:ext cx="5009896" cy="12093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83514" y="6983730"/>
            <a:ext cx="623443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Hexagon bolts, nuts, </a:t>
            </a:r>
            <a:r>
              <a:rPr sz="1100" b="1" dirty="0">
                <a:latin typeface="Calibri"/>
                <a:cs typeface="Calibri"/>
              </a:rPr>
              <a:t>socket </a:t>
            </a:r>
            <a:r>
              <a:rPr sz="1100" b="1" spc="-5" dirty="0">
                <a:latin typeface="Calibri"/>
                <a:cs typeface="Calibri"/>
              </a:rPr>
              <a:t>head </a:t>
            </a:r>
            <a:r>
              <a:rPr sz="1100" b="1" dirty="0" smtClean="0">
                <a:latin typeface="Calibri"/>
                <a:cs typeface="Calibri"/>
              </a:rPr>
              <a:t>cap </a:t>
            </a:r>
            <a:r>
              <a:rPr sz="1100" b="1" dirty="0">
                <a:latin typeface="Calibri"/>
                <a:cs typeface="Calibri"/>
              </a:rPr>
              <a:t>screws, </a:t>
            </a:r>
            <a:r>
              <a:rPr sz="1100" b="1" spc="-5" dirty="0">
                <a:latin typeface="Calibri"/>
                <a:cs typeface="Calibri"/>
              </a:rPr>
              <a:t>flat washers, </a:t>
            </a:r>
            <a:r>
              <a:rPr sz="1100" b="1" spc="-5" dirty="0" smtClean="0">
                <a:latin typeface="Calibri"/>
                <a:cs typeface="Calibri"/>
              </a:rPr>
              <a:t>threaded </a:t>
            </a:r>
            <a:r>
              <a:rPr sz="1100" b="1" spc="-5" dirty="0">
                <a:latin typeface="Calibri"/>
                <a:cs typeface="Calibri"/>
              </a:rPr>
              <a:t>rods </a:t>
            </a:r>
            <a:r>
              <a:rPr sz="1100" b="1" dirty="0">
                <a:latin typeface="Calibri"/>
                <a:cs typeface="Calibri"/>
              </a:rPr>
              <a:t>, spring </a:t>
            </a:r>
            <a:r>
              <a:rPr sz="1100" b="1" spc="-5" dirty="0">
                <a:latin typeface="Calibri"/>
                <a:cs typeface="Calibri"/>
              </a:rPr>
              <a:t>washers. Materials: </a:t>
            </a:r>
            <a:r>
              <a:rPr sz="1100" b="1" dirty="0">
                <a:latin typeface="Calibri"/>
                <a:cs typeface="Calibri"/>
              </a:rPr>
              <a:t>mild  </a:t>
            </a:r>
            <a:r>
              <a:rPr sz="1100" b="1" spc="-5" dirty="0">
                <a:latin typeface="Calibri"/>
                <a:cs typeface="Calibri"/>
              </a:rPr>
              <a:t>steel, </a:t>
            </a:r>
            <a:r>
              <a:rPr sz="1100" b="1" dirty="0">
                <a:latin typeface="Calibri"/>
                <a:cs typeface="Calibri"/>
              </a:rPr>
              <a:t>high tensile </a:t>
            </a:r>
            <a:r>
              <a:rPr sz="1100" b="1" spc="-5" dirty="0">
                <a:latin typeface="Calibri"/>
                <a:cs typeface="Calibri"/>
              </a:rPr>
              <a:t>steel, </a:t>
            </a:r>
            <a:r>
              <a:rPr sz="1100" b="1" dirty="0">
                <a:latin typeface="Calibri"/>
                <a:cs typeface="Calibri"/>
              </a:rPr>
              <a:t>stainless </a:t>
            </a:r>
            <a:r>
              <a:rPr sz="1100" b="1" spc="-5" dirty="0">
                <a:latin typeface="Calibri"/>
                <a:cs typeface="Calibri"/>
              </a:rPr>
              <a:t>steel, brass. </a:t>
            </a:r>
            <a:r>
              <a:rPr sz="1100" b="1" dirty="0">
                <a:latin typeface="Calibri"/>
                <a:cs typeface="Calibri"/>
              </a:rPr>
              <a:t>We also </a:t>
            </a:r>
            <a:r>
              <a:rPr sz="1100" b="1" spc="-5" dirty="0">
                <a:latin typeface="Calibri"/>
                <a:cs typeface="Calibri"/>
              </a:rPr>
              <a:t>do rent </a:t>
            </a: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dirty="0" smtClean="0">
                <a:latin typeface="Calibri"/>
                <a:cs typeface="Calibri"/>
              </a:rPr>
              <a:t>HUCK </a:t>
            </a:r>
            <a:r>
              <a:rPr sz="1100" b="1" spc="-5" dirty="0">
                <a:latin typeface="Calibri"/>
                <a:cs typeface="Calibri"/>
              </a:rPr>
              <a:t>BOLT machine </a:t>
            </a:r>
            <a:r>
              <a:rPr sz="1100" b="1" dirty="0" smtClean="0">
                <a:latin typeface="Calibri"/>
                <a:cs typeface="Calibri"/>
              </a:rPr>
              <a:t>o</a:t>
            </a:r>
            <a:r>
              <a:rPr sz="1100" b="1" spc="-5" dirty="0" smtClean="0">
                <a:latin typeface="Calibri"/>
                <a:cs typeface="Calibri"/>
              </a:rPr>
              <a:t>ut </a:t>
            </a:r>
            <a:r>
              <a:rPr sz="1100" b="1" dirty="0">
                <a:latin typeface="Calibri"/>
                <a:cs typeface="Calibri"/>
              </a:rPr>
              <a:t>c/ w </a:t>
            </a:r>
            <a:r>
              <a:rPr sz="1100" b="1" dirty="0" smtClean="0">
                <a:latin typeface="Calibri"/>
                <a:cs typeface="Calibri"/>
              </a:rPr>
              <a:t>HUCK </a:t>
            </a:r>
            <a:r>
              <a:rPr sz="1100" b="1" spc="-5" dirty="0">
                <a:latin typeface="Calibri"/>
                <a:cs typeface="Calibri"/>
              </a:rPr>
              <a:t>BOLT  </a:t>
            </a:r>
            <a:r>
              <a:rPr sz="1100" b="1" dirty="0">
                <a:latin typeface="Calibri"/>
                <a:cs typeface="Calibri"/>
              </a:rPr>
              <a:t>GUNS.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-4762" y="5433669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0" y="0"/>
                </a:moveTo>
                <a:lnTo>
                  <a:pt x="433362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8599" y="5220068"/>
            <a:ext cx="2496820" cy="369570"/>
          </a:xfrm>
          <a:custGeom>
            <a:avLst/>
            <a:gdLst/>
            <a:ahLst/>
            <a:cxnLst/>
            <a:rect l="l" t="t" r="r" b="b"/>
            <a:pathLst>
              <a:path w="2496820" h="369570">
                <a:moveTo>
                  <a:pt x="0" y="369328"/>
                </a:moveTo>
                <a:lnTo>
                  <a:pt x="2496312" y="369328"/>
                </a:lnTo>
                <a:lnTo>
                  <a:pt x="249631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07593" y="5251450"/>
            <a:ext cx="1824989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BOLT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FASTENERS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7759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4">
                <a:moveTo>
                  <a:pt x="0" y="0"/>
                </a:moveTo>
                <a:lnTo>
                  <a:pt x="1071549" y="1650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0416" y="130047"/>
            <a:ext cx="7194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746" y="2338197"/>
            <a:ext cx="5001260" cy="1905"/>
          </a:xfrm>
          <a:custGeom>
            <a:avLst/>
            <a:gdLst/>
            <a:ahLst/>
            <a:cxnLst/>
            <a:rect l="l" t="t" r="r" b="b"/>
            <a:pathLst>
              <a:path w="5001260" h="1905">
                <a:moveTo>
                  <a:pt x="0" y="0"/>
                </a:moveTo>
                <a:lnTo>
                  <a:pt x="5000726" y="1524"/>
                </a:lnTo>
              </a:path>
            </a:pathLst>
          </a:custGeom>
          <a:ln w="9525">
            <a:solidFill>
              <a:srgbClr val="9F7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3756" y="1923160"/>
            <a:ext cx="44418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range that varies all types 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screwdrivers to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toolboxes.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Brand Names: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SYKES -PICKAVE NT, A-KRAFT, GEDOORE, OCTO,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BOSCH,</a:t>
            </a:r>
            <a:r>
              <a:rPr sz="11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HILTI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00" y="5546597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4">
                <a:moveTo>
                  <a:pt x="0" y="0"/>
                </a:moveTo>
                <a:lnTo>
                  <a:pt x="1071548" y="1524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6746" y="6871665"/>
            <a:ext cx="2238374" cy="1228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5096" y="6852615"/>
            <a:ext cx="1104900" cy="1247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7171" y="5577840"/>
            <a:ext cx="1944370" cy="1370965"/>
          </a:xfrm>
          <a:custGeom>
            <a:avLst/>
            <a:gdLst/>
            <a:ahLst/>
            <a:cxnLst/>
            <a:rect l="l" t="t" r="r" b="b"/>
            <a:pathLst>
              <a:path w="1944370" h="1370965">
                <a:moveTo>
                  <a:pt x="1715770" y="0"/>
                </a:moveTo>
                <a:lnTo>
                  <a:pt x="228345" y="0"/>
                </a:lnTo>
                <a:lnTo>
                  <a:pt x="182326" y="4644"/>
                </a:lnTo>
                <a:lnTo>
                  <a:pt x="139463" y="17964"/>
                </a:lnTo>
                <a:lnTo>
                  <a:pt x="100676" y="39038"/>
                </a:lnTo>
                <a:lnTo>
                  <a:pt x="66881" y="66944"/>
                </a:lnTo>
                <a:lnTo>
                  <a:pt x="38998" y="100762"/>
                </a:lnTo>
                <a:lnTo>
                  <a:pt x="17944" y="139571"/>
                </a:lnTo>
                <a:lnTo>
                  <a:pt x="4639" y="182448"/>
                </a:lnTo>
                <a:lnTo>
                  <a:pt x="0" y="228473"/>
                </a:lnTo>
                <a:lnTo>
                  <a:pt x="0" y="1141984"/>
                </a:lnTo>
                <a:lnTo>
                  <a:pt x="4639" y="1188045"/>
                </a:lnTo>
                <a:lnTo>
                  <a:pt x="17944" y="1230939"/>
                </a:lnTo>
                <a:lnTo>
                  <a:pt x="38998" y="1269749"/>
                </a:lnTo>
                <a:lnTo>
                  <a:pt x="66881" y="1303559"/>
                </a:lnTo>
                <a:lnTo>
                  <a:pt x="100676" y="1331452"/>
                </a:lnTo>
                <a:lnTo>
                  <a:pt x="139463" y="1352510"/>
                </a:lnTo>
                <a:lnTo>
                  <a:pt x="182326" y="1365817"/>
                </a:lnTo>
                <a:lnTo>
                  <a:pt x="228345" y="1370457"/>
                </a:lnTo>
                <a:lnTo>
                  <a:pt x="1715770" y="1370457"/>
                </a:lnTo>
                <a:lnTo>
                  <a:pt x="1761794" y="1365817"/>
                </a:lnTo>
                <a:lnTo>
                  <a:pt x="1804671" y="1352510"/>
                </a:lnTo>
                <a:lnTo>
                  <a:pt x="1843480" y="1331452"/>
                </a:lnTo>
                <a:lnTo>
                  <a:pt x="1877298" y="1303559"/>
                </a:lnTo>
                <a:lnTo>
                  <a:pt x="1905204" y="1269749"/>
                </a:lnTo>
                <a:lnTo>
                  <a:pt x="1926278" y="1230939"/>
                </a:lnTo>
                <a:lnTo>
                  <a:pt x="1939598" y="1188045"/>
                </a:lnTo>
                <a:lnTo>
                  <a:pt x="1944243" y="1141984"/>
                </a:lnTo>
                <a:lnTo>
                  <a:pt x="1944243" y="228473"/>
                </a:lnTo>
                <a:lnTo>
                  <a:pt x="1939598" y="182448"/>
                </a:lnTo>
                <a:lnTo>
                  <a:pt x="1926278" y="139571"/>
                </a:lnTo>
                <a:lnTo>
                  <a:pt x="1905204" y="100762"/>
                </a:lnTo>
                <a:lnTo>
                  <a:pt x="1877298" y="66944"/>
                </a:lnTo>
                <a:lnTo>
                  <a:pt x="1843480" y="39038"/>
                </a:lnTo>
                <a:lnTo>
                  <a:pt x="1804671" y="17964"/>
                </a:lnTo>
                <a:lnTo>
                  <a:pt x="1761794" y="4644"/>
                </a:lnTo>
                <a:lnTo>
                  <a:pt x="171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7171" y="5577840"/>
            <a:ext cx="1944370" cy="1370965"/>
          </a:xfrm>
          <a:custGeom>
            <a:avLst/>
            <a:gdLst/>
            <a:ahLst/>
            <a:cxnLst/>
            <a:rect l="l" t="t" r="r" b="b"/>
            <a:pathLst>
              <a:path w="1944370" h="1370965">
                <a:moveTo>
                  <a:pt x="0" y="228473"/>
                </a:moveTo>
                <a:lnTo>
                  <a:pt x="4639" y="182448"/>
                </a:lnTo>
                <a:lnTo>
                  <a:pt x="17944" y="139571"/>
                </a:lnTo>
                <a:lnTo>
                  <a:pt x="38998" y="100762"/>
                </a:lnTo>
                <a:lnTo>
                  <a:pt x="66881" y="66944"/>
                </a:lnTo>
                <a:lnTo>
                  <a:pt x="100676" y="39038"/>
                </a:lnTo>
                <a:lnTo>
                  <a:pt x="139463" y="17964"/>
                </a:lnTo>
                <a:lnTo>
                  <a:pt x="182326" y="4644"/>
                </a:lnTo>
                <a:lnTo>
                  <a:pt x="228345" y="0"/>
                </a:lnTo>
                <a:lnTo>
                  <a:pt x="1715770" y="0"/>
                </a:lnTo>
                <a:lnTo>
                  <a:pt x="1761794" y="4644"/>
                </a:lnTo>
                <a:lnTo>
                  <a:pt x="1804671" y="17964"/>
                </a:lnTo>
                <a:lnTo>
                  <a:pt x="1843480" y="39038"/>
                </a:lnTo>
                <a:lnTo>
                  <a:pt x="1877298" y="66944"/>
                </a:lnTo>
                <a:lnTo>
                  <a:pt x="1905204" y="100762"/>
                </a:lnTo>
                <a:lnTo>
                  <a:pt x="1926278" y="139571"/>
                </a:lnTo>
                <a:lnTo>
                  <a:pt x="1939598" y="182448"/>
                </a:lnTo>
                <a:lnTo>
                  <a:pt x="1944243" y="228473"/>
                </a:lnTo>
                <a:lnTo>
                  <a:pt x="1944243" y="1141984"/>
                </a:lnTo>
                <a:lnTo>
                  <a:pt x="1939598" y="1188045"/>
                </a:lnTo>
                <a:lnTo>
                  <a:pt x="1926278" y="1230939"/>
                </a:lnTo>
                <a:lnTo>
                  <a:pt x="1905204" y="1269749"/>
                </a:lnTo>
                <a:lnTo>
                  <a:pt x="1877298" y="1303559"/>
                </a:lnTo>
                <a:lnTo>
                  <a:pt x="1843480" y="1331452"/>
                </a:lnTo>
                <a:lnTo>
                  <a:pt x="1804671" y="1352510"/>
                </a:lnTo>
                <a:lnTo>
                  <a:pt x="1761794" y="1365817"/>
                </a:lnTo>
                <a:lnTo>
                  <a:pt x="1715770" y="1370457"/>
                </a:lnTo>
                <a:lnTo>
                  <a:pt x="228345" y="1370457"/>
                </a:lnTo>
                <a:lnTo>
                  <a:pt x="182326" y="1365817"/>
                </a:lnTo>
                <a:lnTo>
                  <a:pt x="139463" y="1352510"/>
                </a:lnTo>
                <a:lnTo>
                  <a:pt x="100676" y="1331452"/>
                </a:lnTo>
                <a:lnTo>
                  <a:pt x="66881" y="1303559"/>
                </a:lnTo>
                <a:lnTo>
                  <a:pt x="38998" y="1269749"/>
                </a:lnTo>
                <a:lnTo>
                  <a:pt x="17944" y="1230939"/>
                </a:lnTo>
                <a:lnTo>
                  <a:pt x="4639" y="1188045"/>
                </a:lnTo>
                <a:lnTo>
                  <a:pt x="0" y="1141984"/>
                </a:lnTo>
                <a:lnTo>
                  <a:pt x="0" y="228473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7215" y="6297917"/>
            <a:ext cx="654405" cy="546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5296" y="6225959"/>
            <a:ext cx="644105" cy="648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5207" y="5721921"/>
            <a:ext cx="1437639" cy="610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41272" y="5322570"/>
            <a:ext cx="5636260" cy="281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VISION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LIGHTS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&amp; MOBILE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PLANTS</a:t>
            </a:r>
            <a:endParaRPr sz="2000" dirty="0">
              <a:latin typeface="Calibri"/>
              <a:cs typeface="Calibri"/>
            </a:endParaRPr>
          </a:p>
          <a:p>
            <a:pPr marL="74930" marR="2418715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Vision X is 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leader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 mining lighting.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Throughout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 world Vision X Lighting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Solutions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 mines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because has built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product line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durable and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rugged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sacrificing light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output.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various  shapes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sizes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at various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price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points,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Vision X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has  engineered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products to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meet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needs 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mining  industry.</a:t>
            </a:r>
            <a:endParaRPr sz="1100" dirty="0">
              <a:latin typeface="Calibri"/>
              <a:cs typeface="Calibri"/>
            </a:endParaRPr>
          </a:p>
          <a:p>
            <a:pPr marL="3604260" marR="5080">
              <a:lnSpc>
                <a:spcPct val="100000"/>
              </a:lnSpc>
              <a:spcBef>
                <a:spcPts val="9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Utility LED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Light series from  Vision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X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the ultra-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slim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LED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Flood La mp, the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industrial LED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Light,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and the LED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Strobe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Beacon.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Utility LED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series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was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built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with the commercial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industry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mind.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96746" y="471169"/>
            <a:ext cx="1915287" cy="14364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2369" y="467487"/>
            <a:ext cx="2935224" cy="1440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1309" y="3631691"/>
            <a:ext cx="5841365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offer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repair and remanufacture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starters,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alternators and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generators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all shapes and  sizes.</a:t>
            </a:r>
            <a:endParaRPr sz="1200" dirty="0">
              <a:latin typeface="Calibri"/>
              <a:cs typeface="Calibri"/>
            </a:endParaRPr>
          </a:p>
          <a:p>
            <a:pPr marL="86995" marR="80010" indent="-190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items are stripped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down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built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ground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up. Our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strict testing and quality  control measures ensure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best quality workmanship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all repaired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remanufactured  items.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124039"/>
            <a:ext cx="929005" cy="1905"/>
          </a:xfrm>
          <a:custGeom>
            <a:avLst/>
            <a:gdLst/>
            <a:ahLst/>
            <a:cxnLst/>
            <a:rect l="l" t="t" r="r" b="b"/>
            <a:pathLst>
              <a:path w="929005" h="1905">
                <a:moveTo>
                  <a:pt x="0" y="0"/>
                </a:moveTo>
                <a:lnTo>
                  <a:pt x="928649" y="143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36116" y="2942209"/>
            <a:ext cx="26943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REPAIR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REMANUFACTURE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09902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5">
                <a:moveTo>
                  <a:pt x="0" y="0"/>
                </a:moveTo>
                <a:lnTo>
                  <a:pt x="1071549" y="1650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0416" y="1282445"/>
            <a:ext cx="50717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RENTAL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MANUFACTURE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LIGHTING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PLANTS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24" y="3674364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4">
                <a:moveTo>
                  <a:pt x="0" y="0"/>
                </a:moveTo>
                <a:lnTo>
                  <a:pt x="1071548" y="1650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6746" y="3202304"/>
            <a:ext cx="5001260" cy="1905"/>
          </a:xfrm>
          <a:custGeom>
            <a:avLst/>
            <a:gdLst/>
            <a:ahLst/>
            <a:cxnLst/>
            <a:rect l="l" t="t" r="r" b="b"/>
            <a:pathLst>
              <a:path w="5001260" h="1905">
                <a:moveTo>
                  <a:pt x="0" y="0"/>
                </a:moveTo>
                <a:lnTo>
                  <a:pt x="5000726" y="1524"/>
                </a:lnTo>
              </a:path>
            </a:pathLst>
          </a:custGeom>
          <a:ln w="9525">
            <a:solidFill>
              <a:srgbClr val="9F7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1824" y="1594866"/>
            <a:ext cx="3975100" cy="218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indent="-161925">
              <a:lnSpc>
                <a:spcPct val="100000"/>
              </a:lnSpc>
              <a:buChar char="·"/>
              <a:tabLst>
                <a:tab pos="193675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Available in Telescopic and</a:t>
            </a:r>
            <a:r>
              <a:rPr sz="1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U-Frames</a:t>
            </a:r>
            <a:endParaRPr sz="1100" dirty="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    7.0 KVA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1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1100" dirty="0">
              <a:latin typeface="Calibri"/>
              <a:cs typeface="Calibri"/>
            </a:endParaRPr>
          </a:p>
          <a:p>
            <a:pPr marL="192405" indent="-161290">
              <a:lnSpc>
                <a:spcPct val="100000"/>
              </a:lnSpc>
              <a:buChar char="·"/>
              <a:tabLst>
                <a:tab pos="19304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6,5 KVA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Silent</a:t>
            </a:r>
            <a:r>
              <a:rPr sz="11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1100" dirty="0">
              <a:latin typeface="Calibri"/>
              <a:cs typeface="Calibri"/>
            </a:endParaRPr>
          </a:p>
          <a:p>
            <a:pPr marL="192405" indent="-161290">
              <a:lnSpc>
                <a:spcPct val="100000"/>
              </a:lnSpc>
              <a:buChar char="·"/>
              <a:tabLst>
                <a:tab pos="19304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220</a:t>
            </a:r>
            <a:r>
              <a:rPr sz="1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Volts</a:t>
            </a:r>
            <a:endParaRPr sz="1100" dirty="0">
              <a:latin typeface="Calibri"/>
              <a:cs typeface="Calibri"/>
            </a:endParaRPr>
          </a:p>
          <a:p>
            <a:pPr marL="192405" indent="-161290">
              <a:lnSpc>
                <a:spcPct val="100000"/>
              </a:lnSpc>
              <a:buChar char="·"/>
              <a:tabLst>
                <a:tab pos="19304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Diesel Generator – Electrical</a:t>
            </a:r>
            <a:r>
              <a:rPr sz="11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endParaRPr sz="1100" dirty="0">
              <a:latin typeface="Calibri"/>
              <a:cs typeface="Calibri"/>
            </a:endParaRPr>
          </a:p>
          <a:p>
            <a:pPr marL="192405" indent="-161290">
              <a:lnSpc>
                <a:spcPct val="100000"/>
              </a:lnSpc>
              <a:buChar char="·"/>
              <a:tabLst>
                <a:tab pos="19304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Generator mounted on 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Single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Axle – 1,5</a:t>
            </a:r>
            <a:r>
              <a:rPr sz="11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Tons</a:t>
            </a:r>
            <a:endParaRPr sz="1100" dirty="0">
              <a:latin typeface="Calibri"/>
              <a:cs typeface="Calibri"/>
            </a:endParaRPr>
          </a:p>
          <a:p>
            <a:pPr marL="192405" indent="-161290">
              <a:lnSpc>
                <a:spcPct val="100000"/>
              </a:lnSpc>
              <a:buChar char="·"/>
              <a:tabLst>
                <a:tab pos="19304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Trailer</a:t>
            </a:r>
            <a:r>
              <a:rPr sz="1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(Lockable)</a:t>
            </a:r>
            <a:endParaRPr sz="1100" dirty="0">
              <a:latin typeface="Calibri"/>
              <a:cs typeface="Calibri"/>
            </a:endParaRPr>
          </a:p>
          <a:p>
            <a:pPr marL="192405" indent="-161290">
              <a:lnSpc>
                <a:spcPct val="100000"/>
              </a:lnSpc>
              <a:buChar char="·"/>
              <a:tabLst>
                <a:tab pos="19304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 x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400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Watt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Floodlights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(MH/HPS)</a:t>
            </a:r>
            <a:endParaRPr sz="1100" dirty="0">
              <a:latin typeface="Calibri"/>
              <a:cs typeface="Calibri"/>
            </a:endParaRPr>
          </a:p>
          <a:p>
            <a:pPr marL="192405" indent="-161290">
              <a:lnSpc>
                <a:spcPct val="100000"/>
              </a:lnSpc>
              <a:buChar char="·"/>
              <a:tabLst>
                <a:tab pos="19304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DB Board with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Circuit</a:t>
            </a:r>
            <a:r>
              <a:rPr sz="11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Breakers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TANKS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–  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WATER,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DIESEL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CHEMICAL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00" y="6050660"/>
            <a:ext cx="1071880" cy="1905"/>
          </a:xfrm>
          <a:custGeom>
            <a:avLst/>
            <a:gdLst/>
            <a:ahLst/>
            <a:cxnLst/>
            <a:rect l="l" t="t" r="r" b="b"/>
            <a:pathLst>
              <a:path w="1071880" h="1904">
                <a:moveTo>
                  <a:pt x="0" y="0"/>
                </a:moveTo>
                <a:lnTo>
                  <a:pt x="1071548" y="1524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6857999" cy="1248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1272" y="5826759"/>
            <a:ext cx="539242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EXTRA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RENTAL</a:t>
            </a: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EQUIPMENT:</a:t>
            </a:r>
            <a:endParaRPr sz="2000" dirty="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107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1000L DIESEL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BOWSER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AIR JACK HAMMER VACUUM CLEANER   FLOOR GRINDERS</a:t>
            </a:r>
            <a:r>
              <a:rPr sz="11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FLOATERS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65123" y="3779901"/>
            <a:ext cx="4032504" cy="1753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2741" y="6516243"/>
            <a:ext cx="5473065" cy="1370330"/>
          </a:xfrm>
          <a:custGeom>
            <a:avLst/>
            <a:gdLst/>
            <a:ahLst/>
            <a:cxnLst/>
            <a:rect l="l" t="t" r="r" b="b"/>
            <a:pathLst>
              <a:path w="5473065" h="1370329">
                <a:moveTo>
                  <a:pt x="5244172" y="0"/>
                </a:moveTo>
                <a:lnTo>
                  <a:pt x="228434" y="0"/>
                </a:lnTo>
                <a:lnTo>
                  <a:pt x="182389" y="4639"/>
                </a:lnTo>
                <a:lnTo>
                  <a:pt x="139506" y="17944"/>
                </a:lnTo>
                <a:lnTo>
                  <a:pt x="100703" y="38998"/>
                </a:lnTo>
                <a:lnTo>
                  <a:pt x="66897" y="66881"/>
                </a:lnTo>
                <a:lnTo>
                  <a:pt x="39006" y="100676"/>
                </a:lnTo>
                <a:lnTo>
                  <a:pt x="17947" y="139463"/>
                </a:lnTo>
                <a:lnTo>
                  <a:pt x="4639" y="182326"/>
                </a:lnTo>
                <a:lnTo>
                  <a:pt x="0" y="228345"/>
                </a:lnTo>
                <a:lnTo>
                  <a:pt x="0" y="1141983"/>
                </a:lnTo>
                <a:lnTo>
                  <a:pt x="4639" y="1188003"/>
                </a:lnTo>
                <a:lnTo>
                  <a:pt x="17947" y="1230868"/>
                </a:lnTo>
                <a:lnTo>
                  <a:pt x="39006" y="1269657"/>
                </a:lnTo>
                <a:lnTo>
                  <a:pt x="66897" y="1303454"/>
                </a:lnTo>
                <a:lnTo>
                  <a:pt x="100703" y="1331340"/>
                </a:lnTo>
                <a:lnTo>
                  <a:pt x="139506" y="1352396"/>
                </a:lnTo>
                <a:lnTo>
                  <a:pt x="182389" y="1365702"/>
                </a:lnTo>
                <a:lnTo>
                  <a:pt x="228434" y="1370342"/>
                </a:lnTo>
                <a:lnTo>
                  <a:pt x="5244172" y="1370342"/>
                </a:lnTo>
                <a:lnTo>
                  <a:pt x="5290197" y="1365702"/>
                </a:lnTo>
                <a:lnTo>
                  <a:pt x="5333074" y="1352396"/>
                </a:lnTo>
                <a:lnTo>
                  <a:pt x="5371883" y="1331340"/>
                </a:lnTo>
                <a:lnTo>
                  <a:pt x="5405701" y="1303454"/>
                </a:lnTo>
                <a:lnTo>
                  <a:pt x="5433607" y="1269657"/>
                </a:lnTo>
                <a:lnTo>
                  <a:pt x="5454681" y="1230868"/>
                </a:lnTo>
                <a:lnTo>
                  <a:pt x="5468001" y="1188003"/>
                </a:lnTo>
                <a:lnTo>
                  <a:pt x="5472645" y="1141983"/>
                </a:lnTo>
                <a:lnTo>
                  <a:pt x="5472645" y="228345"/>
                </a:lnTo>
                <a:lnTo>
                  <a:pt x="5468001" y="182326"/>
                </a:lnTo>
                <a:lnTo>
                  <a:pt x="5454681" y="139463"/>
                </a:lnTo>
                <a:lnTo>
                  <a:pt x="5433607" y="100676"/>
                </a:lnTo>
                <a:lnTo>
                  <a:pt x="5405701" y="66881"/>
                </a:lnTo>
                <a:lnTo>
                  <a:pt x="5371883" y="38998"/>
                </a:lnTo>
                <a:lnTo>
                  <a:pt x="5333074" y="17944"/>
                </a:lnTo>
                <a:lnTo>
                  <a:pt x="5290197" y="4639"/>
                </a:lnTo>
                <a:lnTo>
                  <a:pt x="5244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2741" y="6516243"/>
            <a:ext cx="5473065" cy="1370330"/>
          </a:xfrm>
          <a:custGeom>
            <a:avLst/>
            <a:gdLst/>
            <a:ahLst/>
            <a:cxnLst/>
            <a:rect l="l" t="t" r="r" b="b"/>
            <a:pathLst>
              <a:path w="5473065" h="1370329">
                <a:moveTo>
                  <a:pt x="0" y="228345"/>
                </a:moveTo>
                <a:lnTo>
                  <a:pt x="4639" y="182326"/>
                </a:lnTo>
                <a:lnTo>
                  <a:pt x="17947" y="139463"/>
                </a:lnTo>
                <a:lnTo>
                  <a:pt x="39006" y="100676"/>
                </a:lnTo>
                <a:lnTo>
                  <a:pt x="66897" y="66881"/>
                </a:lnTo>
                <a:lnTo>
                  <a:pt x="100703" y="38998"/>
                </a:lnTo>
                <a:lnTo>
                  <a:pt x="139506" y="17944"/>
                </a:lnTo>
                <a:lnTo>
                  <a:pt x="182389" y="4639"/>
                </a:lnTo>
                <a:lnTo>
                  <a:pt x="228434" y="0"/>
                </a:lnTo>
                <a:lnTo>
                  <a:pt x="5244172" y="0"/>
                </a:lnTo>
                <a:lnTo>
                  <a:pt x="5290197" y="4639"/>
                </a:lnTo>
                <a:lnTo>
                  <a:pt x="5333074" y="17944"/>
                </a:lnTo>
                <a:lnTo>
                  <a:pt x="5371883" y="38998"/>
                </a:lnTo>
                <a:lnTo>
                  <a:pt x="5405701" y="66881"/>
                </a:lnTo>
                <a:lnTo>
                  <a:pt x="5433607" y="100676"/>
                </a:lnTo>
                <a:lnTo>
                  <a:pt x="5454681" y="139463"/>
                </a:lnTo>
                <a:lnTo>
                  <a:pt x="5468001" y="182326"/>
                </a:lnTo>
                <a:lnTo>
                  <a:pt x="5472645" y="228345"/>
                </a:lnTo>
                <a:lnTo>
                  <a:pt x="5472645" y="1141983"/>
                </a:lnTo>
                <a:lnTo>
                  <a:pt x="5468001" y="1188003"/>
                </a:lnTo>
                <a:lnTo>
                  <a:pt x="5454681" y="1230868"/>
                </a:lnTo>
                <a:lnTo>
                  <a:pt x="5433607" y="1269657"/>
                </a:lnTo>
                <a:lnTo>
                  <a:pt x="5405701" y="1303454"/>
                </a:lnTo>
                <a:lnTo>
                  <a:pt x="5371883" y="1331340"/>
                </a:lnTo>
                <a:lnTo>
                  <a:pt x="5333074" y="1352396"/>
                </a:lnTo>
                <a:lnTo>
                  <a:pt x="5290197" y="1365702"/>
                </a:lnTo>
                <a:lnTo>
                  <a:pt x="5244172" y="1370342"/>
                </a:lnTo>
                <a:lnTo>
                  <a:pt x="228434" y="1370342"/>
                </a:lnTo>
                <a:lnTo>
                  <a:pt x="182389" y="1365702"/>
                </a:lnTo>
                <a:lnTo>
                  <a:pt x="139506" y="1352396"/>
                </a:lnTo>
                <a:lnTo>
                  <a:pt x="100703" y="1331340"/>
                </a:lnTo>
                <a:lnTo>
                  <a:pt x="66897" y="1303454"/>
                </a:lnTo>
                <a:lnTo>
                  <a:pt x="39006" y="1269657"/>
                </a:lnTo>
                <a:lnTo>
                  <a:pt x="17947" y="1230868"/>
                </a:lnTo>
                <a:lnTo>
                  <a:pt x="4639" y="1188003"/>
                </a:lnTo>
                <a:lnTo>
                  <a:pt x="0" y="1141983"/>
                </a:lnTo>
                <a:lnTo>
                  <a:pt x="0" y="22834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7035" y="6550152"/>
            <a:ext cx="1296162" cy="1296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6746" y="6660184"/>
            <a:ext cx="1605661" cy="11453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8954" y="6588252"/>
            <a:ext cx="576059" cy="1227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51908" y="6588176"/>
            <a:ext cx="1241374" cy="1241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92939"/>
            <a:ext cx="927735" cy="1905"/>
          </a:xfrm>
          <a:custGeom>
            <a:avLst/>
            <a:gdLst/>
            <a:ahLst/>
            <a:cxnLst/>
            <a:rect l="l" t="t" r="r" b="b"/>
            <a:pathLst>
              <a:path w="927735" h="1904">
                <a:moveTo>
                  <a:pt x="0" y="0"/>
                </a:moveTo>
                <a:lnTo>
                  <a:pt x="927531" y="1319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394675"/>
            <a:ext cx="927735" cy="1905"/>
          </a:xfrm>
          <a:custGeom>
            <a:avLst/>
            <a:gdLst/>
            <a:ahLst/>
            <a:cxnLst/>
            <a:rect l="l" t="t" r="r" b="b"/>
            <a:pathLst>
              <a:path w="927735" h="1904">
                <a:moveTo>
                  <a:pt x="0" y="0"/>
                </a:moveTo>
                <a:lnTo>
                  <a:pt x="927506" y="1429"/>
                </a:lnTo>
              </a:path>
            </a:pathLst>
          </a:custGeom>
          <a:ln w="9525">
            <a:solidFill>
              <a:srgbClr val="E4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6746" y="3779901"/>
            <a:ext cx="5001260" cy="1905"/>
          </a:xfrm>
          <a:custGeom>
            <a:avLst/>
            <a:gdLst/>
            <a:ahLst/>
            <a:cxnLst/>
            <a:rect l="l" t="t" r="r" b="b"/>
            <a:pathLst>
              <a:path w="5001260" h="1904">
                <a:moveTo>
                  <a:pt x="0" y="0"/>
                </a:moveTo>
                <a:lnTo>
                  <a:pt x="5000726" y="1650"/>
                </a:lnTo>
              </a:path>
            </a:pathLst>
          </a:custGeom>
          <a:ln w="9525">
            <a:solidFill>
              <a:srgbClr val="9F7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7653" y="4170171"/>
            <a:ext cx="44551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Ridgid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Kollmann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See-Snake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Camera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17247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315346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243909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7999" y="11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562" y="0"/>
                </a:moveTo>
                <a:lnTo>
                  <a:pt x="131071" y="6379"/>
                </a:lnTo>
                <a:lnTo>
                  <a:pt x="88410" y="24383"/>
                </a:lnTo>
                <a:lnTo>
                  <a:pt x="52276" y="52308"/>
                </a:lnTo>
                <a:lnTo>
                  <a:pt x="24365" y="88452"/>
                </a:lnTo>
                <a:lnTo>
                  <a:pt x="6374" y="131112"/>
                </a:lnTo>
                <a:lnTo>
                  <a:pt x="0" y="178587"/>
                </a:lnTo>
                <a:lnTo>
                  <a:pt x="6374" y="226067"/>
                </a:lnTo>
                <a:lnTo>
                  <a:pt x="24365" y="268731"/>
                </a:lnTo>
                <a:lnTo>
                  <a:pt x="52276" y="304877"/>
                </a:lnTo>
                <a:lnTo>
                  <a:pt x="88410" y="332803"/>
                </a:lnTo>
                <a:lnTo>
                  <a:pt x="131071" y="350807"/>
                </a:lnTo>
                <a:lnTo>
                  <a:pt x="178562" y="357187"/>
                </a:lnTo>
                <a:lnTo>
                  <a:pt x="226052" y="350807"/>
                </a:lnTo>
                <a:lnTo>
                  <a:pt x="268713" y="332803"/>
                </a:lnTo>
                <a:lnTo>
                  <a:pt x="304847" y="304877"/>
                </a:lnTo>
                <a:lnTo>
                  <a:pt x="332758" y="268731"/>
                </a:lnTo>
                <a:lnTo>
                  <a:pt x="350749" y="226067"/>
                </a:lnTo>
                <a:lnTo>
                  <a:pt x="357123" y="178587"/>
                </a:lnTo>
                <a:lnTo>
                  <a:pt x="350749" y="131112"/>
                </a:lnTo>
                <a:lnTo>
                  <a:pt x="332758" y="88452"/>
                </a:lnTo>
                <a:lnTo>
                  <a:pt x="304847" y="52308"/>
                </a:lnTo>
                <a:lnTo>
                  <a:pt x="268713" y="24383"/>
                </a:lnTo>
                <a:lnTo>
                  <a:pt x="226052" y="6379"/>
                </a:lnTo>
                <a:lnTo>
                  <a:pt x="17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59" y="8734869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0" y="178587"/>
                </a:moveTo>
                <a:lnTo>
                  <a:pt x="6374" y="131112"/>
                </a:lnTo>
                <a:lnTo>
                  <a:pt x="24365" y="88452"/>
                </a:lnTo>
                <a:lnTo>
                  <a:pt x="52276" y="52308"/>
                </a:lnTo>
                <a:lnTo>
                  <a:pt x="88410" y="24383"/>
                </a:lnTo>
                <a:lnTo>
                  <a:pt x="131071" y="6379"/>
                </a:lnTo>
                <a:lnTo>
                  <a:pt x="178562" y="0"/>
                </a:lnTo>
                <a:lnTo>
                  <a:pt x="226052" y="6379"/>
                </a:lnTo>
                <a:lnTo>
                  <a:pt x="268713" y="24383"/>
                </a:lnTo>
                <a:lnTo>
                  <a:pt x="304847" y="52308"/>
                </a:lnTo>
                <a:lnTo>
                  <a:pt x="332758" y="88452"/>
                </a:lnTo>
                <a:lnTo>
                  <a:pt x="350749" y="131112"/>
                </a:lnTo>
                <a:lnTo>
                  <a:pt x="357123" y="178587"/>
                </a:lnTo>
                <a:lnTo>
                  <a:pt x="350749" y="226067"/>
                </a:lnTo>
                <a:lnTo>
                  <a:pt x="332758" y="268731"/>
                </a:lnTo>
                <a:lnTo>
                  <a:pt x="304847" y="304877"/>
                </a:lnTo>
                <a:lnTo>
                  <a:pt x="268713" y="332803"/>
                </a:lnTo>
                <a:lnTo>
                  <a:pt x="226052" y="350807"/>
                </a:lnTo>
                <a:lnTo>
                  <a:pt x="178562" y="357187"/>
                </a:lnTo>
                <a:lnTo>
                  <a:pt x="131071" y="350807"/>
                </a:lnTo>
                <a:lnTo>
                  <a:pt x="88410" y="332803"/>
                </a:lnTo>
                <a:lnTo>
                  <a:pt x="52276" y="304877"/>
                </a:lnTo>
                <a:lnTo>
                  <a:pt x="24365" y="268731"/>
                </a:lnTo>
                <a:lnTo>
                  <a:pt x="6374" y="226067"/>
                </a:lnTo>
                <a:lnTo>
                  <a:pt x="0" y="1785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388413"/>
            <a:ext cx="6858000" cy="288290"/>
          </a:xfrm>
          <a:custGeom>
            <a:avLst/>
            <a:gdLst/>
            <a:ahLst/>
            <a:cxnLst/>
            <a:rect l="l" t="t" r="r" b="b"/>
            <a:pathLst>
              <a:path w="6858000" h="288290">
                <a:moveTo>
                  <a:pt x="0" y="0"/>
                </a:moveTo>
                <a:lnTo>
                  <a:pt x="0" y="288036"/>
                </a:lnTo>
                <a:lnTo>
                  <a:pt x="6857999" y="288036"/>
                </a:lnTo>
                <a:lnTo>
                  <a:pt x="685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3197" y="8412797"/>
            <a:ext cx="1656206" cy="22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3119" y="1093864"/>
            <a:ext cx="2390013" cy="970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2644" y="2162468"/>
            <a:ext cx="2366772" cy="1091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6551" y="65151"/>
            <a:ext cx="4507865" cy="321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150BAR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2800BAR 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0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JET-BLASTERS</a:t>
            </a:r>
            <a:endParaRPr sz="2000" dirty="0">
              <a:latin typeface="Calibri"/>
              <a:cs typeface="Calibri"/>
            </a:endParaRPr>
          </a:p>
          <a:p>
            <a:pPr marL="65405" marR="1304290" algn="just">
              <a:lnSpc>
                <a:spcPct val="100000"/>
              </a:lnSpc>
              <a:spcBef>
                <a:spcPts val="162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Hire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and supply 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Pressure Water Jet -Blasters  at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reasonable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price.</a:t>
            </a:r>
            <a:endParaRPr sz="1100" dirty="0">
              <a:latin typeface="Calibri"/>
              <a:cs typeface="Calibri"/>
            </a:endParaRPr>
          </a:p>
          <a:p>
            <a:pPr marL="65405" marR="1302385" algn="just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Delevex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909 is 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leading Water Jetting Solutions  company,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well positioned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offer all  customers experts advice on all aspect related 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surface preparation,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particular Ultra High  Pressure (UHP) Water Blas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ting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services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solutions.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Water Jetting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rapidly growing  technology used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industrial cleaning and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surface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preparation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industry.</a:t>
            </a:r>
            <a:endParaRPr sz="1100" dirty="0">
              <a:latin typeface="Calibri"/>
              <a:cs typeface="Calibri"/>
            </a:endParaRPr>
          </a:p>
          <a:p>
            <a:pPr marL="65405" marR="1303020" algn="just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We have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wide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range 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water jetting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pumps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(from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250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-2800bar)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accessories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maximise any water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jetting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application. Delevex 909 have qualified site  technicians that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operate these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Pressure  Equipment</a:t>
            </a:r>
            <a:endParaRPr sz="1100" dirty="0">
              <a:latin typeface="Calibri"/>
              <a:cs typeface="Calibri"/>
            </a:endParaRPr>
          </a:p>
          <a:p>
            <a:pPr marL="65405" algn="just">
              <a:lnSpc>
                <a:spcPct val="100000"/>
              </a:lnSpc>
            </a:pPr>
            <a:r>
              <a:rPr sz="1100" b="1" u="sng" dirty="0">
                <a:solidFill>
                  <a:srgbClr val="FFFFFF"/>
                </a:solidFill>
                <a:latin typeface="Calibri"/>
                <a:cs typeface="Calibri"/>
              </a:rPr>
              <a:t>NOW </a:t>
            </a:r>
            <a:r>
              <a:rPr sz="1100" b="1" u="sng" spc="-5" dirty="0">
                <a:solidFill>
                  <a:srgbClr val="FFFFFF"/>
                </a:solidFill>
                <a:latin typeface="Calibri"/>
                <a:cs typeface="Calibri"/>
              </a:rPr>
              <a:t>our equipment </a:t>
            </a:r>
            <a:r>
              <a:rPr sz="1100" b="1" u="sng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100" b="1" u="sng" spc="-5" dirty="0">
                <a:solidFill>
                  <a:srgbClr val="FFFFFF"/>
                </a:solidFill>
                <a:latin typeface="Calibri"/>
                <a:cs typeface="Calibri"/>
              </a:rPr>
              <a:t>also do </a:t>
            </a:r>
            <a:r>
              <a:rPr sz="1100" b="1" u="sng" dirty="0">
                <a:solidFill>
                  <a:srgbClr val="FFFFFF"/>
                </a:solidFill>
                <a:latin typeface="Calibri"/>
                <a:cs typeface="Calibri"/>
              </a:rPr>
              <a:t>wet </a:t>
            </a:r>
            <a:r>
              <a:rPr sz="1100" b="1" u="sng" spc="-5" dirty="0">
                <a:solidFill>
                  <a:srgbClr val="FFFFFF"/>
                </a:solidFill>
                <a:latin typeface="Calibri"/>
                <a:cs typeface="Calibri"/>
              </a:rPr>
              <a:t>sand</a:t>
            </a:r>
            <a:r>
              <a:rPr sz="1100" b="1" u="sng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u="sng" dirty="0">
                <a:solidFill>
                  <a:srgbClr val="FFFFFF"/>
                </a:solidFill>
                <a:latin typeface="Calibri"/>
                <a:cs typeface="Calibri"/>
              </a:rPr>
              <a:t>blasting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!!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24750" y="4612132"/>
            <a:ext cx="4514811" cy="1003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31824" y="5802376"/>
            <a:ext cx="5482590" cy="203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511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We currently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Cameras for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30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meters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100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meters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respectively with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various  capabilities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. These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cameras allow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you to visually inspect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Boreholes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Drain Pipes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, Chutes ,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Ventilation shaft or any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place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access is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difficult.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We are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then able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provide 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Report on either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 CD Disc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or Video tape on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Depth,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Distance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problem area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go with the</a:t>
            </a:r>
            <a:r>
              <a:rPr sz="1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visual.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marR="12192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RIDGID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Locating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Inspection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Tools are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tools of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choice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for professionals around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 world. RIDGID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Seek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Tech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locators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ground breaking technology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deliver faster, easier,  more accurate locates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Combined,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RIDGID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Location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Inspection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equipment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allows you to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diagnose and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locate the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target pipe or cable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greater speed,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accuracy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and confidence  providing another tool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grow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your business and maximize profits</a:t>
            </a: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8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1497</Words>
  <Application>Microsoft Office PowerPoint</Application>
  <PresentationFormat>On-screen Show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</dc:creator>
  <cp:lastModifiedBy>Delevex</cp:lastModifiedBy>
  <cp:revision>10</cp:revision>
  <dcterms:created xsi:type="dcterms:W3CDTF">2017-05-25T05:43:38Z</dcterms:created>
  <dcterms:modified xsi:type="dcterms:W3CDTF">2017-05-30T13:42:15Z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2017-05-25T00:00:00Z</vt:filetime>
  </property>
</Properties>
</file>